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32C32-0563-4D02-AD06-13B863194BDE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29843-B796-4052-8031-47372E300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6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8B5C9-49B0-4BF8-BB4E-F2E95CF35BC8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69D16-096D-4006-B526-42838DE60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3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47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95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38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44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00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0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46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95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19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50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69D16-096D-4006-B526-42838DE60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18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2A65656-D8B2-44B6-9CA6-2C67D958E83F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4B0FA17-FD62-44A6-8162-5D6362398D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Oral Reports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11:</a:t>
            </a:r>
          </a:p>
        </p:txBody>
      </p:sp>
    </p:spTree>
    <p:extLst>
      <p:ext uri="{BB962C8B-B14F-4D97-AF65-F5344CB8AC3E}">
        <p14:creationId xmlns:p14="http://schemas.microsoft.com/office/powerpoint/2010/main" val="3176929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Helpful Tips for Organization- PowerPoint </a:t>
            </a:r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Use tables, graphs and charts for data and numerical information</a:t>
            </a:r>
          </a:p>
          <a:p>
            <a:pPr lvl="0"/>
            <a:r>
              <a:rPr lang="en-US" dirty="0"/>
              <a:t>Use bullet points</a:t>
            </a:r>
          </a:p>
          <a:p>
            <a:pPr lvl="0"/>
            <a:r>
              <a:rPr lang="en-US" dirty="0"/>
              <a:t>Use images</a:t>
            </a:r>
          </a:p>
          <a:p>
            <a:pPr lvl="0"/>
            <a:r>
              <a:rPr lang="en-US" dirty="0"/>
              <a:t>Choose appropriate </a:t>
            </a:r>
            <a:r>
              <a:rPr lang="en-US" dirty="0" smtClean="0"/>
              <a:t>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494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1219200"/>
            <a:ext cx="6096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/>
              <a:t>Now it is Time for YOU to Put it to Practice!!!!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38786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Analyze the </a:t>
            </a:r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</a:t>
            </a:r>
            <a:r>
              <a:rPr lang="en-US" dirty="0"/>
              <a:t>appropriate</a:t>
            </a:r>
          </a:p>
          <a:p>
            <a:r>
              <a:rPr lang="en-US" dirty="0" smtClean="0"/>
              <a:t>Understanding </a:t>
            </a:r>
            <a:r>
              <a:rPr lang="en-US" dirty="0"/>
              <a:t>International Audiences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5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Shape the Content to Suit the </a:t>
            </a:r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point are you trying to convey</a:t>
            </a:r>
          </a:p>
          <a:p>
            <a:r>
              <a:rPr lang="en-US" dirty="0" smtClean="0"/>
              <a:t>In </a:t>
            </a:r>
            <a:r>
              <a:rPr lang="en-US" dirty="0"/>
              <a:t>which </a:t>
            </a:r>
            <a:r>
              <a:rPr lang="en-US" dirty="0" smtClean="0"/>
              <a:t>context </a:t>
            </a:r>
            <a:r>
              <a:rPr lang="en-US" dirty="0"/>
              <a:t>are you trying to convey the point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876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Organize the </a:t>
            </a: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a manner that makes sense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5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7833162" cy="978408"/>
          </a:xfrm>
        </p:spPr>
        <p:txBody>
          <a:bodyPr>
            <a:normAutofit/>
          </a:bodyPr>
          <a:lstStyle/>
          <a:p>
            <a:r>
              <a:rPr lang="en-US" sz="4800" dirty="0"/>
              <a:t>Choose Appropriate Visuals</a:t>
            </a:r>
            <a:endParaRPr lang="en-US" sz="4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637" y="1743075"/>
            <a:ext cx="5030951" cy="45593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 dirty="0"/>
              <a:t>The wrong picture may take away from the overall presentation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13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Choose an Effective Delivery </a:t>
            </a: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</a:t>
            </a:r>
            <a:r>
              <a:rPr lang="en-US" dirty="0"/>
              <a:t>long sentences and jargon</a:t>
            </a:r>
          </a:p>
          <a:p>
            <a:r>
              <a:rPr lang="en-US" dirty="0" smtClean="0"/>
              <a:t>Make </a:t>
            </a:r>
            <a:r>
              <a:rPr lang="en-US" dirty="0"/>
              <a:t>sure your audience understands what you are trying to </a:t>
            </a:r>
            <a:r>
              <a:rPr lang="en-US" dirty="0" smtClean="0"/>
              <a:t>say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82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Don’ts in Oral </a:t>
            </a:r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Talk too fast or slow</a:t>
            </a:r>
          </a:p>
          <a:p>
            <a:pPr lvl="0"/>
            <a:r>
              <a:rPr lang="en-US" dirty="0"/>
              <a:t>Chew gum</a:t>
            </a:r>
          </a:p>
          <a:p>
            <a:pPr lvl="0"/>
            <a:r>
              <a:rPr lang="en-US" dirty="0"/>
              <a:t>Play or fiddle with your hair or any object</a:t>
            </a:r>
          </a:p>
          <a:p>
            <a:pPr lvl="0"/>
            <a:r>
              <a:rPr lang="en-US" dirty="0"/>
              <a:t>Say </a:t>
            </a:r>
            <a:r>
              <a:rPr lang="en-US" dirty="0" err="1"/>
              <a:t>uhmm</a:t>
            </a:r>
            <a:endParaRPr lang="en-US" dirty="0"/>
          </a:p>
          <a:p>
            <a:pPr lvl="0"/>
            <a:r>
              <a:rPr lang="en-US" dirty="0"/>
              <a:t>Look down or use your notecards</a:t>
            </a:r>
          </a:p>
          <a:p>
            <a:pPr lvl="0"/>
            <a:r>
              <a:rPr lang="en-US" dirty="0"/>
              <a:t>Cover your face</a:t>
            </a:r>
          </a:p>
          <a:p>
            <a:pPr lvl="0"/>
            <a:r>
              <a:rPr lang="en-US" dirty="0"/>
              <a:t>Read off the PowerPoint</a:t>
            </a:r>
          </a:p>
          <a:p>
            <a:pPr lvl="0"/>
            <a:r>
              <a:rPr lang="en-US" dirty="0"/>
              <a:t>Use unnecessary animations or slide transitions</a:t>
            </a:r>
          </a:p>
          <a:p>
            <a:pPr lvl="0"/>
            <a:r>
              <a:rPr lang="en-US" dirty="0"/>
              <a:t>Make funny gestures</a:t>
            </a:r>
          </a:p>
          <a:p>
            <a:pPr lvl="0"/>
            <a:r>
              <a:rPr lang="en-US" dirty="0"/>
              <a:t>Memorize presentation</a:t>
            </a:r>
          </a:p>
          <a:p>
            <a:pPr lvl="0"/>
            <a:r>
              <a:rPr lang="en-US" dirty="0"/>
              <a:t>Give audiences handouts before the beginning of the presentation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13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Do’s in Oral </a:t>
            </a:r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Use appropriate visual aids </a:t>
            </a:r>
          </a:p>
          <a:p>
            <a:pPr lvl="0"/>
            <a:r>
              <a:rPr lang="en-US" dirty="0"/>
              <a:t>Use bullet points or titles</a:t>
            </a:r>
          </a:p>
          <a:p>
            <a:pPr lvl="0"/>
            <a:r>
              <a:rPr lang="en-US" dirty="0"/>
              <a:t>Speak at an appropriate pace</a:t>
            </a:r>
          </a:p>
          <a:p>
            <a:pPr lvl="0"/>
            <a:r>
              <a:rPr lang="en-US" dirty="0"/>
              <a:t>Use appropriate gestures</a:t>
            </a:r>
          </a:p>
          <a:p>
            <a:pPr lvl="0"/>
            <a:r>
              <a:rPr lang="en-US" dirty="0"/>
              <a:t>Maintain eye contact</a:t>
            </a:r>
          </a:p>
          <a:p>
            <a:pPr lvl="0"/>
            <a:r>
              <a:rPr lang="en-US" dirty="0"/>
              <a:t>Rehearse </a:t>
            </a:r>
            <a:r>
              <a:rPr lang="en-US" dirty="0" smtClean="0"/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607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Helpful Tips for Organization- Note </a:t>
            </a:r>
            <a:r>
              <a:rPr lang="en-US" dirty="0" smtClean="0"/>
              <a:t>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Number each note card </a:t>
            </a:r>
          </a:p>
          <a:p>
            <a:pPr lvl="0"/>
            <a:r>
              <a:rPr lang="en-US" dirty="0"/>
              <a:t>Use ring to bind them together</a:t>
            </a:r>
          </a:p>
          <a:p>
            <a:pPr lvl="0"/>
            <a:r>
              <a:rPr lang="en-US" dirty="0"/>
              <a:t>Write big enough</a:t>
            </a:r>
          </a:p>
        </p:txBody>
      </p:sp>
      <p:pic>
        <p:nvPicPr>
          <p:cNvPr id="4" name="irc_mi" descr="http://s7d5.scene7.com/is/image/Staples/s0429922_sc7?$splssku$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962400"/>
            <a:ext cx="2000250" cy="21240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555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44</TotalTime>
  <Words>229</Words>
  <Application>Microsoft Office PowerPoint</Application>
  <PresentationFormat>On-screen Show (4:3)</PresentationFormat>
  <Paragraphs>55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Oral Reports</vt:lpstr>
      <vt:lpstr>Analyze the Audience</vt:lpstr>
      <vt:lpstr>Shape the Content to Suit the Audience</vt:lpstr>
      <vt:lpstr>Organize the Content</vt:lpstr>
      <vt:lpstr>Choose Appropriate Visuals</vt:lpstr>
      <vt:lpstr>Choose an Effective Delivery Style</vt:lpstr>
      <vt:lpstr>Don’ts in Oral Presentations</vt:lpstr>
      <vt:lpstr>Do’s in Oral Presentations</vt:lpstr>
      <vt:lpstr>Helpful Tips for Organization- Note Cards</vt:lpstr>
      <vt:lpstr>Helpful Tips for Organization- PowerPoint Presentation</vt:lpstr>
      <vt:lpstr>PowerPoint Presentation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Reports</dc:title>
  <dc:creator>jokungbo</dc:creator>
  <cp:lastModifiedBy>jokungbo</cp:lastModifiedBy>
  <cp:revision>4</cp:revision>
  <cp:lastPrinted>2013-03-19T14:20:20Z</cp:lastPrinted>
  <dcterms:created xsi:type="dcterms:W3CDTF">2013-03-18T21:20:24Z</dcterms:created>
  <dcterms:modified xsi:type="dcterms:W3CDTF">2013-03-19T14:36:11Z</dcterms:modified>
</cp:coreProperties>
</file>