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3F55AB7-0918-6949-AE78-8F55E0AC53D7}" type="datetimeFigureOut">
              <a:rPr lang="en-US" smtClean="0"/>
              <a:t>11/28/11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849D56D-AFEE-784C-8BB5-7E4A9D0449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Erin’s Relay for Life</a:t>
            </a:r>
            <a:br>
              <a:rPr lang="en-US" dirty="0" smtClean="0"/>
            </a:br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My first year of Relaying.</a:t>
            </a:r>
          </a:p>
          <a:p>
            <a:pPr lvl="2"/>
            <a:r>
              <a:rPr lang="en-US" sz="2400" dirty="0" smtClean="0"/>
              <a:t>My mom who was diagnosed with cancer inspired me to become involved.</a:t>
            </a:r>
          </a:p>
          <a:p>
            <a:pPr lvl="2"/>
            <a:r>
              <a:rPr lang="en-US" sz="2400" dirty="0" smtClean="0"/>
              <a:t>Was on the committee and had a team.</a:t>
            </a:r>
          </a:p>
          <a:p>
            <a:pPr lvl="3"/>
            <a:r>
              <a:rPr lang="en-US" sz="2400" dirty="0" smtClean="0"/>
              <a:t>Team raised over $1000.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Second year.</a:t>
            </a:r>
          </a:p>
          <a:p>
            <a:pPr lvl="1"/>
            <a:r>
              <a:rPr lang="en-US" sz="2400" dirty="0" smtClean="0"/>
              <a:t>Came back because I had such a great experience.</a:t>
            </a:r>
          </a:p>
          <a:p>
            <a:pPr lvl="1"/>
            <a:r>
              <a:rPr lang="en-US" sz="2400" dirty="0" smtClean="0"/>
              <a:t>Officially apart of the Team Development Committee.</a:t>
            </a:r>
          </a:p>
          <a:p>
            <a:pPr lvl="2"/>
            <a:r>
              <a:rPr lang="en-US" sz="2400" dirty="0" smtClean="0"/>
              <a:t>Mentor teams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Third Relay</a:t>
            </a:r>
          </a:p>
          <a:p>
            <a:pPr lvl="1"/>
            <a:r>
              <a:rPr lang="en-US" sz="2400" dirty="0" smtClean="0"/>
              <a:t>Still part of Team Development.</a:t>
            </a:r>
          </a:p>
          <a:p>
            <a:pPr lvl="1"/>
            <a:r>
              <a:rPr lang="en-US" sz="2400" dirty="0" smtClean="0"/>
              <a:t>Kickoff</a:t>
            </a:r>
          </a:p>
          <a:p>
            <a:pPr lvl="2"/>
            <a:r>
              <a:rPr lang="en-US" sz="2400" dirty="0" smtClean="0"/>
              <a:t>Spoke the “Caregiver” Speech. 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most current Relay.</a:t>
            </a:r>
          </a:p>
          <a:p>
            <a:r>
              <a:rPr lang="en-US" dirty="0" smtClean="0"/>
              <a:t>Team Development</a:t>
            </a:r>
          </a:p>
          <a:p>
            <a:pPr lvl="1"/>
            <a:r>
              <a:rPr lang="en-US" dirty="0" smtClean="0"/>
              <a:t>Made very important goals and went to Leadership Summit for training</a:t>
            </a:r>
          </a:p>
          <a:p>
            <a:pPr lvl="1"/>
            <a:r>
              <a:rPr lang="en-US" dirty="0" smtClean="0"/>
              <a:t>My team raised over $2000 and I raised over $900 of that.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Statistics: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98475" y="1981200"/>
          <a:ext cx="597299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4563"/>
                <a:gridCol w="1757906"/>
                <a:gridCol w="32705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Participants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Money Raised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Aprox</a:t>
                      </a:r>
                      <a:r>
                        <a:rPr lang="en-US" dirty="0" smtClean="0"/>
                        <a:t>:</a:t>
                      </a:r>
                      <a:r>
                        <a:rPr lang="en-US" baseline="0" dirty="0" smtClean="0"/>
                        <a:t> 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$83,000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12</TotalTime>
  <Words>129</Words>
  <Application>Microsoft Macintosh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Advantage</vt:lpstr>
      <vt:lpstr>Erin’s Relay for Life Experience</vt:lpstr>
      <vt:lpstr>2008</vt:lpstr>
      <vt:lpstr>2009</vt:lpstr>
      <vt:lpstr>2010</vt:lpstr>
      <vt:lpstr>2011</vt:lpstr>
      <vt:lpstr>2011 Statistics: </vt:lpstr>
    </vt:vector>
  </TitlesOfParts>
  <Company>University of Michigan - Flint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Erin’s Relay for Life Experience</dc:title>
  <dc:creator>Erin Bovan</dc:creator>
  <cp:lastModifiedBy>Erin Bovan</cp:lastModifiedBy>
  <cp:revision>4</cp:revision>
  <dcterms:created xsi:type="dcterms:W3CDTF">2011-11-28T23:21:52Z</dcterms:created>
  <dcterms:modified xsi:type="dcterms:W3CDTF">2011-11-28T23:34:13Z</dcterms:modified>
</cp:coreProperties>
</file>