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3.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4.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5.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6.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7.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8" r:id="rId2"/>
    <p:sldMasterId id="2147483675" r:id="rId3"/>
    <p:sldMasterId id="2147483682" r:id="rId4"/>
    <p:sldMasterId id="2147483689" r:id="rId5"/>
    <p:sldMasterId id="2147483697" r:id="rId6"/>
    <p:sldMasterId id="2147483704" r:id="rId7"/>
    <p:sldMasterId id="2147483712" r:id="rId8"/>
  </p:sldMasterIdLst>
  <p:notesMasterIdLst>
    <p:notesMasterId r:id="rId49"/>
  </p:notesMasterIdLst>
  <p:sldIdLst>
    <p:sldId id="364" r:id="rId9"/>
    <p:sldId id="365" r:id="rId10"/>
    <p:sldId id="405" r:id="rId11"/>
    <p:sldId id="366" r:id="rId12"/>
    <p:sldId id="367" r:id="rId13"/>
    <p:sldId id="368" r:id="rId14"/>
    <p:sldId id="370" r:id="rId15"/>
    <p:sldId id="369" r:id="rId16"/>
    <p:sldId id="371" r:id="rId17"/>
    <p:sldId id="377" r:id="rId18"/>
    <p:sldId id="373" r:id="rId19"/>
    <p:sldId id="376" r:id="rId20"/>
    <p:sldId id="375" r:id="rId21"/>
    <p:sldId id="374" r:id="rId22"/>
    <p:sldId id="378" r:id="rId23"/>
    <p:sldId id="347" r:id="rId24"/>
    <p:sldId id="402" r:id="rId25"/>
    <p:sldId id="379" r:id="rId26"/>
    <p:sldId id="403" r:id="rId27"/>
    <p:sldId id="380" r:id="rId28"/>
    <p:sldId id="406" r:id="rId29"/>
    <p:sldId id="383" r:id="rId30"/>
    <p:sldId id="399" r:id="rId31"/>
    <p:sldId id="384" r:id="rId32"/>
    <p:sldId id="385" r:id="rId33"/>
    <p:sldId id="400" r:id="rId34"/>
    <p:sldId id="401" r:id="rId35"/>
    <p:sldId id="407" r:id="rId36"/>
    <p:sldId id="398" r:id="rId37"/>
    <p:sldId id="386" r:id="rId38"/>
    <p:sldId id="387" r:id="rId39"/>
    <p:sldId id="388" r:id="rId40"/>
    <p:sldId id="390" r:id="rId41"/>
    <p:sldId id="391" r:id="rId42"/>
    <p:sldId id="392" r:id="rId43"/>
    <p:sldId id="393" r:id="rId44"/>
    <p:sldId id="397" r:id="rId45"/>
    <p:sldId id="394" r:id="rId46"/>
    <p:sldId id="395" r:id="rId47"/>
    <p:sldId id="396" r:id="rId4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1883" autoAdjust="0"/>
  </p:normalViewPr>
  <p:slideViewPr>
    <p:cSldViewPr>
      <p:cViewPr>
        <p:scale>
          <a:sx n="60" d="100"/>
          <a:sy n="60" d="100"/>
        </p:scale>
        <p:origin x="-1644" y="-78"/>
      </p:cViewPr>
      <p:guideLst>
        <p:guide orient="horz" pos="2160"/>
        <p:guide pos="2880"/>
      </p:guideLst>
    </p:cSldViewPr>
  </p:slideViewPr>
  <p:notesTextViewPr>
    <p:cViewPr>
      <p:scale>
        <a:sx n="1" d="1"/>
        <a:sy n="1" d="1"/>
      </p:scale>
      <p:origin x="0" y="0"/>
    </p:cViewPr>
  </p:notesTextViewPr>
  <p:sorterViewPr>
    <p:cViewPr>
      <p:scale>
        <a:sx n="90" d="100"/>
        <a:sy n="9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3" Type="http://schemas.openxmlformats.org/officeDocument/2006/relationships/slideMaster" Target="slideMasters/slideMaster3.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slide" Target="slides/slide39.xml"/><Relationship Id="rId50" Type="http://schemas.openxmlformats.org/officeDocument/2006/relationships/presProps" Target="presProps.xml"/><Relationship Id="rId7" Type="http://schemas.openxmlformats.org/officeDocument/2006/relationships/slideMaster" Target="slideMasters/slideMaster7.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2" Type="http://schemas.openxmlformats.org/officeDocument/2006/relationships/slideMaster" Target="slideMasters/slideMaster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41" Type="http://schemas.openxmlformats.org/officeDocument/2006/relationships/slide" Target="slides/slide33.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notesMaster" Target="notesMasters/notesMaster1.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8" Type="http://schemas.openxmlformats.org/officeDocument/2006/relationships/slideMaster" Target="slideMasters/slideMaster8.xml"/><Relationship Id="rId51"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1E5A941-291D-4874-9CD0-1732E5DD50B3}" type="datetimeFigureOut">
              <a:rPr lang="en-US" smtClean="0"/>
              <a:t>5/24/2013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7DC541B-E292-4276-816F-FCBB371177BE}" type="slidenum">
              <a:rPr lang="en-US" smtClean="0"/>
              <a:t>‹#›</a:t>
            </a:fld>
            <a:endParaRPr lang="en-US"/>
          </a:p>
        </p:txBody>
      </p:sp>
    </p:spTree>
    <p:extLst>
      <p:ext uri="{BB962C8B-B14F-4D97-AF65-F5344CB8AC3E}">
        <p14:creationId xmlns:p14="http://schemas.microsoft.com/office/powerpoint/2010/main" val="10617789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www.medscape.com/viewarticle/543611_5"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www.medscape.com/viewarticle/543611_5"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7DC541B-E292-4276-816F-FCBB371177BE}" type="slidenum">
              <a:rPr lang="en-US" smtClean="0"/>
              <a:t>1</a:t>
            </a:fld>
            <a:endParaRPr lang="en-US"/>
          </a:p>
        </p:txBody>
      </p:sp>
    </p:spTree>
    <p:extLst>
      <p:ext uri="{BB962C8B-B14F-4D97-AF65-F5344CB8AC3E}">
        <p14:creationId xmlns:p14="http://schemas.microsoft.com/office/powerpoint/2010/main" val="29090427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Fig. 1. Schematic showing similarities between an idealized </a:t>
            </a:r>
            <a:r>
              <a:rPr lang="en-US" dirty="0" err="1" smtClean="0"/>
              <a:t>diarthrodial</a:t>
            </a:r>
            <a:r>
              <a:rPr lang="en-US" dirty="0" smtClean="0"/>
              <a:t> join and an intervertebral disk. The </a:t>
            </a:r>
            <a:r>
              <a:rPr lang="en-US" dirty="0" err="1" smtClean="0"/>
              <a:t>diarthrodial</a:t>
            </a:r>
            <a:r>
              <a:rPr lang="en-US" dirty="0" smtClean="0"/>
              <a:t> joint comprises a thin layer of cartilage that covers both the articulating bone surfaces, and an innervated but relatively avascular fibrous joint capsule. The inner surface of the capsule is lined by a synovial membrane that secretes the synovial fluid. The intervertebral disk has two articulating cartilaginous surfaces, the endplate cartilages that are separated by a second proteoglycan rich tissue the nucleus </a:t>
            </a:r>
            <a:r>
              <a:rPr lang="en-US" dirty="0" err="1" smtClean="0"/>
              <a:t>pulposus</a:t>
            </a:r>
            <a:r>
              <a:rPr lang="en-US" dirty="0" smtClean="0"/>
              <a:t>. Nucleus </a:t>
            </a:r>
            <a:r>
              <a:rPr lang="en-US" dirty="0" err="1" smtClean="0"/>
              <a:t>pulposus</a:t>
            </a:r>
            <a:r>
              <a:rPr lang="en-US" dirty="0" smtClean="0"/>
              <a:t> cells secrete and organize a complex extracellular matrix. The gel-like nucleus </a:t>
            </a:r>
            <a:r>
              <a:rPr lang="en-US" dirty="0" err="1" smtClean="0"/>
              <a:t>pulposus</a:t>
            </a:r>
            <a:r>
              <a:rPr lang="en-US" dirty="0" smtClean="0"/>
              <a:t> is surrounded circumferentially by a </a:t>
            </a:r>
            <a:r>
              <a:rPr lang="en-US" dirty="0" err="1" smtClean="0"/>
              <a:t>fibrocartilagenous</a:t>
            </a:r>
            <a:r>
              <a:rPr lang="en-US" dirty="0" smtClean="0"/>
              <a:t> annulus </a:t>
            </a:r>
            <a:r>
              <a:rPr lang="en-US" dirty="0" err="1" smtClean="0"/>
              <a:t>fibrosus</a:t>
            </a:r>
            <a:r>
              <a:rPr lang="en-US" dirty="0" smtClean="0"/>
              <a:t>. </a:t>
            </a:r>
            <a:r>
              <a:rPr lang="en-US" dirty="0" err="1" smtClean="0"/>
              <a:t>Sharpey</a:t>
            </a:r>
            <a:r>
              <a:rPr lang="en-US" dirty="0" smtClean="0"/>
              <a:t> fibers of the annulus are inserted into the end plate cartilages and the vertebral bone.</a:t>
            </a:r>
            <a:endParaRPr lang="en-US" dirty="0"/>
          </a:p>
        </p:txBody>
      </p:sp>
      <p:sp>
        <p:nvSpPr>
          <p:cNvPr id="4" name="Slide Number Placeholder 3"/>
          <p:cNvSpPr>
            <a:spLocks noGrp="1"/>
          </p:cNvSpPr>
          <p:nvPr>
            <p:ph type="sldNum" sz="quarter" idx="10"/>
          </p:nvPr>
        </p:nvSpPr>
        <p:spPr/>
        <p:txBody>
          <a:bodyPr/>
          <a:lstStyle/>
          <a:p>
            <a:fld id="{17DC541B-E292-4276-816F-FCBB371177BE}" type="slidenum">
              <a:rPr lang="en-US" smtClean="0"/>
              <a:t>10</a:t>
            </a:fld>
            <a:endParaRPr lang="en-US"/>
          </a:p>
        </p:txBody>
      </p:sp>
    </p:spTree>
    <p:extLst>
      <p:ext uri="{BB962C8B-B14F-4D97-AF65-F5344CB8AC3E}">
        <p14:creationId xmlns:p14="http://schemas.microsoft.com/office/powerpoint/2010/main" val="856168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smtClean="0">
                <a:solidFill>
                  <a:schemeClr val="tx1"/>
                </a:solidFill>
                <a:latin typeface="+mn-lt"/>
                <a:ea typeface="+mn-ea"/>
                <a:cs typeface="+mn-cs"/>
              </a:rPr>
              <a:t>The primary functions of </a:t>
            </a:r>
            <a:r>
              <a:rPr lang="en-US" sz="1200" kern="1200" dirty="0" err="1" smtClean="0">
                <a:solidFill>
                  <a:schemeClr val="tx1"/>
                </a:solidFill>
                <a:latin typeface="+mn-lt"/>
                <a:ea typeface="+mn-ea"/>
                <a:cs typeface="+mn-cs"/>
              </a:rPr>
              <a:t>chondroid</a:t>
            </a:r>
            <a:r>
              <a:rPr lang="en-US" sz="1200" kern="1200" dirty="0" smtClean="0">
                <a:solidFill>
                  <a:schemeClr val="tx1"/>
                </a:solidFill>
                <a:latin typeface="+mn-lt"/>
                <a:ea typeface="+mn-ea"/>
                <a:cs typeface="+mn-cs"/>
              </a:rPr>
              <a:t> structures are to disperse loads between body segments and promote joint mobility by decreasing friction.</a:t>
            </a:r>
          </a:p>
          <a:p>
            <a:pPr lvl="0"/>
            <a:endParaRPr lang="en-US" sz="1200" kern="1200" dirty="0" smtClean="0">
              <a:solidFill>
                <a:schemeClr val="tx1"/>
              </a:solidFill>
              <a:latin typeface="+mn-lt"/>
              <a:ea typeface="+mn-ea"/>
              <a:cs typeface="+mn-cs"/>
            </a:endParaRPr>
          </a:p>
          <a:p>
            <a:pPr lvl="0"/>
            <a:r>
              <a:rPr lang="en-US" sz="1200" kern="1200" dirty="0" smtClean="0">
                <a:solidFill>
                  <a:schemeClr val="tx1"/>
                </a:solidFill>
                <a:latin typeface="+mn-lt"/>
                <a:ea typeface="+mn-ea"/>
                <a:cs typeface="+mn-cs"/>
              </a:rPr>
              <a:t>The history of joint loading can affect the integrity of the cartilage.  The level of loading can vary between</a:t>
            </a:r>
            <a:r>
              <a:rPr lang="en-US" sz="1200" kern="1200" baseline="0" dirty="0" smtClean="0">
                <a:solidFill>
                  <a:schemeClr val="tx1"/>
                </a:solidFill>
                <a:latin typeface="+mn-lt"/>
                <a:ea typeface="+mn-ea"/>
                <a:cs typeface="+mn-cs"/>
              </a:rPr>
              <a:t> individuals.  Moderate intermittent loads are essential to promote cartilage health.  However, excessive compression and torsion loads can cause damage and osteoarthritis.</a:t>
            </a:r>
          </a:p>
          <a:p>
            <a:pPr lvl="0"/>
            <a:endParaRPr lang="en-US" sz="1200" kern="1200" baseline="0" dirty="0" smtClean="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Increased</a:t>
            </a:r>
            <a:r>
              <a:rPr lang="en-US" sz="1200" kern="1200" baseline="0" dirty="0" smtClean="0">
                <a:solidFill>
                  <a:schemeClr val="tx1"/>
                </a:solidFill>
                <a:latin typeface="+mn-lt"/>
                <a:ea typeface="+mn-ea"/>
                <a:cs typeface="+mn-cs"/>
              </a:rPr>
              <a:t> calcification is a natural process of aging. </a:t>
            </a:r>
            <a:r>
              <a:rPr lang="en-US" dirty="0" smtClean="0"/>
              <a:t>Loss of water content can affect load absorption and viscoelastic properties.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As for the intervertebral disc, with age, the </a:t>
            </a:r>
            <a:r>
              <a:rPr lang="en-US" sz="1200" kern="1200" dirty="0" smtClean="0">
                <a:solidFill>
                  <a:schemeClr val="tx1"/>
                </a:solidFill>
                <a:latin typeface="+mn-lt"/>
                <a:ea typeface="+mn-ea"/>
                <a:cs typeface="+mn-cs"/>
              </a:rPr>
              <a:t>nucleus becomes more fibrous and less gel-like and the structures of annulus become</a:t>
            </a:r>
            <a:r>
              <a:rPr lang="en-US" sz="1200" kern="1200" baseline="0" dirty="0" smtClean="0">
                <a:solidFill>
                  <a:schemeClr val="tx1"/>
                </a:solidFill>
                <a:latin typeface="+mn-lt"/>
                <a:ea typeface="+mn-ea"/>
                <a:cs typeface="+mn-cs"/>
              </a:rPr>
              <a:t> </a:t>
            </a:r>
            <a:r>
              <a:rPr lang="en-US" sz="1200" kern="1200" dirty="0" smtClean="0">
                <a:solidFill>
                  <a:schemeClr val="tx1"/>
                </a:solidFill>
                <a:latin typeface="+mn-lt"/>
                <a:ea typeface="+mn-ea"/>
                <a:cs typeface="+mn-cs"/>
              </a:rPr>
              <a:t>less organized.  These changes can the</a:t>
            </a:r>
            <a:r>
              <a:rPr lang="en-US" sz="1200" kern="1200" baseline="0" dirty="0" smtClean="0">
                <a:solidFill>
                  <a:schemeClr val="tx1"/>
                </a:solidFill>
                <a:latin typeface="+mn-lt"/>
                <a:ea typeface="+mn-ea"/>
                <a:cs typeface="+mn-cs"/>
              </a:rPr>
              <a:t> disc to crack, lose water content, become shorter in height, and lead to pathological conditions, such as spinal stenosis.  The structural changes will affect the joint force loading patterns and cause further damage to the joint.</a:t>
            </a:r>
            <a:endParaRPr lang="en-US" sz="120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17DC541B-E292-4276-816F-FCBB371177BE}" type="slidenum">
              <a:rPr lang="en-US" smtClean="0"/>
              <a:t>11</a:t>
            </a:fld>
            <a:endParaRPr lang="en-US"/>
          </a:p>
        </p:txBody>
      </p:sp>
    </p:spTree>
    <p:extLst>
      <p:ext uri="{BB962C8B-B14F-4D97-AF65-F5344CB8AC3E}">
        <p14:creationId xmlns:p14="http://schemas.microsoft.com/office/powerpoint/2010/main" val="97478878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quantitative T2 has been reported to reflect the molecular environment in the disk, which consists of water, proteins, fat, collagen, and other solutes.  Increased disk water or glycosaminoglycan content, the primary component of proteoglycan, is associated with increased T2, whereas increased collagen content contributes to decreased T2. Numerous studies have revealed that degenerating intervertebral disks have shorter T2 values than normal disks.</a:t>
            </a:r>
          </a:p>
          <a:p>
            <a:endParaRPr lang="en-US" dirty="0" smtClean="0"/>
          </a:p>
          <a:p>
            <a:r>
              <a:rPr lang="en-US" sz="1200" b="0" i="0" u="none" strike="noStrike" kern="1200" baseline="0" dirty="0" smtClean="0">
                <a:solidFill>
                  <a:schemeClr val="tx1"/>
                </a:solidFill>
                <a:latin typeface="+mn-lt"/>
                <a:ea typeface="+mn-ea"/>
                <a:cs typeface="+mn-cs"/>
              </a:rPr>
              <a:t>ADC, a quantitative parameter calculated from diffusion-weighted imaging, is sensitive in detecting the molecular </a:t>
            </a:r>
            <a:r>
              <a:rPr lang="en-US" sz="1200" b="0" i="0" u="none" strike="noStrike" kern="1200" baseline="0" dirty="0" err="1" smtClean="0">
                <a:solidFill>
                  <a:schemeClr val="tx1"/>
                </a:solidFill>
                <a:latin typeface="+mn-lt"/>
                <a:ea typeface="+mn-ea"/>
                <a:cs typeface="+mn-cs"/>
              </a:rPr>
              <a:t>diffusibility</a:t>
            </a:r>
            <a:r>
              <a:rPr lang="en-US" sz="1200" b="0" i="0" u="none" strike="noStrike" kern="1200" baseline="0" dirty="0" smtClean="0">
                <a:solidFill>
                  <a:schemeClr val="tx1"/>
                </a:solidFill>
                <a:latin typeface="+mn-lt"/>
                <a:ea typeface="+mn-ea"/>
                <a:cs typeface="+mn-cs"/>
              </a:rPr>
              <a:t> in tissue.   Decreased diffusion is associated with a reduction in nutrient supply in intervertebral disk degeneration.</a:t>
            </a:r>
            <a:endParaRPr lang="en-US" dirty="0" smtClean="0"/>
          </a:p>
          <a:p>
            <a:endParaRPr lang="en-US" dirty="0"/>
          </a:p>
        </p:txBody>
      </p:sp>
      <p:sp>
        <p:nvSpPr>
          <p:cNvPr id="4" name="Slide Number Placeholder 3"/>
          <p:cNvSpPr>
            <a:spLocks noGrp="1"/>
          </p:cNvSpPr>
          <p:nvPr>
            <p:ph type="sldNum" sz="quarter" idx="10"/>
          </p:nvPr>
        </p:nvSpPr>
        <p:spPr/>
        <p:txBody>
          <a:bodyPr/>
          <a:lstStyle/>
          <a:p>
            <a:fld id="{17DC541B-E292-4276-816F-FCBB371177BE}" type="slidenum">
              <a:rPr lang="en-US" smtClean="0"/>
              <a:t>12</a:t>
            </a:fld>
            <a:endParaRPr lang="en-US"/>
          </a:p>
        </p:txBody>
      </p:sp>
    </p:spTree>
    <p:extLst>
      <p:ext uri="{BB962C8B-B14F-4D97-AF65-F5344CB8AC3E}">
        <p14:creationId xmlns:p14="http://schemas.microsoft.com/office/powerpoint/2010/main" val="12015369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The figures shows</a:t>
            </a:r>
            <a:r>
              <a:rPr lang="en-US" sz="1200" baseline="0" dirty="0" smtClean="0"/>
              <a:t> T2 and </a:t>
            </a:r>
            <a:r>
              <a:rPr lang="en-US" sz="1200" dirty="0" smtClean="0"/>
              <a:t>ADC measurements in lumbar disks correlates with age in asymptomatic volunteers. The solid line represents the regression line. </a:t>
            </a:r>
          </a:p>
          <a:p>
            <a:endParaRPr lang="en-US" dirty="0"/>
          </a:p>
        </p:txBody>
      </p:sp>
      <p:sp>
        <p:nvSpPr>
          <p:cNvPr id="4" name="Slide Number Placeholder 3"/>
          <p:cNvSpPr>
            <a:spLocks noGrp="1"/>
          </p:cNvSpPr>
          <p:nvPr>
            <p:ph type="sldNum" sz="quarter" idx="10"/>
          </p:nvPr>
        </p:nvSpPr>
        <p:spPr/>
        <p:txBody>
          <a:bodyPr/>
          <a:lstStyle/>
          <a:p>
            <a:fld id="{17DC541B-E292-4276-816F-FCBB371177BE}" type="slidenum">
              <a:rPr lang="en-US" smtClean="0"/>
              <a:t>13</a:t>
            </a:fld>
            <a:endParaRPr lang="en-US"/>
          </a:p>
        </p:txBody>
      </p:sp>
    </p:spTree>
    <p:extLst>
      <p:ext uri="{BB962C8B-B14F-4D97-AF65-F5344CB8AC3E}">
        <p14:creationId xmlns:p14="http://schemas.microsoft.com/office/powerpoint/2010/main" val="341155465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Age-related changes in fibrous</a:t>
            </a:r>
            <a:r>
              <a:rPr lang="en-US" baseline="0" dirty="0" smtClean="0"/>
              <a:t> joint structure are unclear and still under debate.  With age, there is an increase in stiffness and decrease in elasticity, capsule cross section area, and tensile strength.</a:t>
            </a:r>
            <a:endParaRPr lang="en-US" dirty="0"/>
          </a:p>
        </p:txBody>
      </p:sp>
      <p:sp>
        <p:nvSpPr>
          <p:cNvPr id="4" name="Slide Number Placeholder 3"/>
          <p:cNvSpPr>
            <a:spLocks noGrp="1"/>
          </p:cNvSpPr>
          <p:nvPr>
            <p:ph type="sldNum" sz="quarter" idx="10"/>
          </p:nvPr>
        </p:nvSpPr>
        <p:spPr/>
        <p:txBody>
          <a:bodyPr/>
          <a:lstStyle/>
          <a:p>
            <a:fld id="{17DC541B-E292-4276-816F-FCBB371177BE}" type="slidenum">
              <a:rPr lang="en-US" smtClean="0"/>
              <a:t>14</a:t>
            </a:fld>
            <a:endParaRPr lang="en-US"/>
          </a:p>
        </p:txBody>
      </p:sp>
    </p:spTree>
    <p:extLst>
      <p:ext uri="{BB962C8B-B14F-4D97-AF65-F5344CB8AC3E}">
        <p14:creationId xmlns:p14="http://schemas.microsoft.com/office/powerpoint/2010/main" val="42089213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Subchondral</a:t>
            </a:r>
            <a:r>
              <a:rPr lang="en-US" dirty="0" smtClean="0"/>
              <a:t> bone is the layer of dense bone directly under the articular cartilage.  </a:t>
            </a:r>
            <a:r>
              <a:rPr lang="en-US" baseline="0" dirty="0" smtClean="0"/>
              <a:t> </a:t>
            </a:r>
            <a:r>
              <a:rPr lang="en-US" dirty="0" smtClean="0"/>
              <a:t>With</a:t>
            </a:r>
            <a:r>
              <a:rPr lang="en-US" baseline="0" dirty="0" smtClean="0"/>
              <a:t> age, </a:t>
            </a:r>
            <a:r>
              <a:rPr lang="en-US" baseline="0" dirty="0" err="1" smtClean="0"/>
              <a:t>s</a:t>
            </a:r>
            <a:r>
              <a:rPr lang="en-US" dirty="0" err="1" smtClean="0"/>
              <a:t>ubchondral</a:t>
            </a:r>
            <a:r>
              <a:rPr lang="en-US" dirty="0" smtClean="0"/>
              <a:t> bone loses its thickness and density.</a:t>
            </a:r>
            <a:r>
              <a:rPr lang="en-US" baseline="0" dirty="0" smtClean="0"/>
              <a:t>  This decline, however, is not uniform across all joints.  For example, age-related loss is more evident in the tibial </a:t>
            </a:r>
            <a:r>
              <a:rPr lang="en-US" baseline="0" dirty="0" err="1" smtClean="0"/>
              <a:t>subchondral</a:t>
            </a:r>
            <a:r>
              <a:rPr lang="en-US" baseline="0" dirty="0" smtClean="0"/>
              <a:t> bone but not at the femoral condyle. </a:t>
            </a:r>
          </a:p>
          <a:p>
            <a:endParaRPr lang="en-US" baseline="0" dirty="0" smtClean="0"/>
          </a:p>
          <a:p>
            <a:r>
              <a:rPr lang="en-US" baseline="0" dirty="0" smtClean="0"/>
              <a:t>Bone and cartilage work together to properly absorb and disperse loads.  This capacity declines with age.  Coupling with decreased </a:t>
            </a:r>
            <a:r>
              <a:rPr lang="en-US" baseline="0" dirty="0" err="1" smtClean="0"/>
              <a:t>neuro</a:t>
            </a:r>
            <a:r>
              <a:rPr lang="en-US" baseline="0" dirty="0" smtClean="0"/>
              <a:t>-muscular control, this leads to abnormal joint loading and increase in risks of fracture.  Fracture has a significant impact on activity, participation, and quality of life for older adults.  87 to 96 percent of hip fracture patients are 65 years of age or older. During the 12 months following the fracture, 16.9% of the women die.</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17DC541B-E292-4276-816F-FCBB371177BE}" type="slidenum">
              <a:rPr lang="en-US" smtClean="0"/>
              <a:t>15</a:t>
            </a:fld>
            <a:endParaRPr lang="en-US"/>
          </a:p>
        </p:txBody>
      </p:sp>
    </p:spTree>
    <p:extLst>
      <p:ext uri="{BB962C8B-B14F-4D97-AF65-F5344CB8AC3E}">
        <p14:creationId xmlns:p14="http://schemas.microsoft.com/office/powerpoint/2010/main" val="207907390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figure shows a BMD test of an older woman with osteoporosis. The X-ray shows weak hip bones. The graph shows the bone mineral density number in the red zone, indicating osteoporosis, placing her at much greater risk for fractures.</a:t>
            </a:r>
            <a:endParaRPr lang="en-US" dirty="0"/>
          </a:p>
        </p:txBody>
      </p:sp>
      <p:sp>
        <p:nvSpPr>
          <p:cNvPr id="4" name="Slide Number Placeholder 3"/>
          <p:cNvSpPr>
            <a:spLocks noGrp="1"/>
          </p:cNvSpPr>
          <p:nvPr>
            <p:ph type="sldNum" sz="quarter" idx="10"/>
          </p:nvPr>
        </p:nvSpPr>
        <p:spPr/>
        <p:txBody>
          <a:bodyPr/>
          <a:lstStyle/>
          <a:p>
            <a:fld id="{DB2E144C-7290-4A8B-93B0-793B388D5BE9}"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effectLst/>
              </a:rPr>
              <a:t>The photo</a:t>
            </a:r>
            <a:r>
              <a:rPr lang="en-US" baseline="0" dirty="0" smtClean="0">
                <a:effectLst/>
              </a:rPr>
              <a:t> shows the </a:t>
            </a:r>
            <a:r>
              <a:rPr lang="en-US" dirty="0" err="1" smtClean="0">
                <a:effectLst/>
              </a:rPr>
              <a:t>cancellous</a:t>
            </a:r>
            <a:r>
              <a:rPr lang="en-US" dirty="0" smtClean="0">
                <a:effectLst/>
              </a:rPr>
              <a:t> bone inside a vertebral bone in the spine.   </a:t>
            </a:r>
            <a:r>
              <a:rPr lang="en-US" dirty="0" err="1" smtClean="0">
                <a:effectLst/>
              </a:rPr>
              <a:t>Cancellous</a:t>
            </a:r>
            <a:r>
              <a:rPr lang="en-US" baseline="0" dirty="0" smtClean="0">
                <a:effectLst/>
              </a:rPr>
              <a:t> bone is synonymous with trabecular bone or spongy bone.  </a:t>
            </a:r>
            <a:r>
              <a:rPr lang="en-US" baseline="0" dirty="0" err="1" smtClean="0">
                <a:effectLst/>
              </a:rPr>
              <a:t>C</a:t>
            </a:r>
            <a:r>
              <a:rPr lang="en-US" dirty="0" err="1" smtClean="0"/>
              <a:t>ancellous</a:t>
            </a:r>
            <a:r>
              <a:rPr lang="en-US" dirty="0" smtClean="0"/>
              <a:t> bone is more severely affected than cortical bone or compact bone with osteoporosis.</a:t>
            </a:r>
            <a:endParaRPr lang="en-US" baseline="0" dirty="0" smtClean="0">
              <a:effectLst/>
            </a:endParaRPr>
          </a:p>
          <a:p>
            <a:endParaRPr lang="en-US" dirty="0" smtClean="0">
              <a:effectLst/>
            </a:endParaRPr>
          </a:p>
          <a:p>
            <a:r>
              <a:rPr lang="en-US" dirty="0" smtClean="0">
                <a:effectLst/>
              </a:rPr>
              <a:t>Top is</a:t>
            </a:r>
            <a:r>
              <a:rPr lang="en-US" baseline="0" dirty="0" smtClean="0">
                <a:effectLst/>
              </a:rPr>
              <a:t> </a:t>
            </a:r>
            <a:r>
              <a:rPr lang="en-US" dirty="0" smtClean="0">
                <a:effectLst/>
              </a:rPr>
              <a:t>Healthy </a:t>
            </a:r>
            <a:r>
              <a:rPr lang="en-US" dirty="0" err="1" smtClean="0">
                <a:effectLst/>
              </a:rPr>
              <a:t>cancellous</a:t>
            </a:r>
            <a:r>
              <a:rPr lang="en-US" dirty="0" smtClean="0">
                <a:effectLst/>
              </a:rPr>
              <a:t> bone. Bottom is </a:t>
            </a:r>
            <a:r>
              <a:rPr lang="en-US" dirty="0" err="1" smtClean="0">
                <a:effectLst/>
              </a:rPr>
              <a:t>Cancellous</a:t>
            </a:r>
            <a:r>
              <a:rPr lang="en-US" dirty="0" smtClean="0">
                <a:effectLst/>
              </a:rPr>
              <a:t> bone loss caused by osteoporosis. </a:t>
            </a:r>
          </a:p>
          <a:p>
            <a:endParaRPr lang="en-US" dirty="0" smtClean="0">
              <a:effectLst/>
            </a:endParaRPr>
          </a:p>
          <a:p>
            <a:r>
              <a:rPr lang="en-US" dirty="0" smtClean="0">
                <a:effectLst/>
              </a:rPr>
              <a:t>This weakened bone is at an increased risk for fracture. </a:t>
            </a:r>
          </a:p>
          <a:p>
            <a:endParaRPr lang="en-US" sz="1200" i="1" kern="1200" dirty="0" smtClean="0">
              <a:solidFill>
                <a:schemeClr val="tx1"/>
              </a:solidFill>
              <a:effectLst/>
              <a:latin typeface="+mn-lt"/>
              <a:ea typeface="+mn-ea"/>
              <a:cs typeface="+mn-cs"/>
            </a:endParaRPr>
          </a:p>
          <a:p>
            <a:r>
              <a:rPr lang="en-US" sz="1200" i="1" kern="1200" dirty="0" smtClean="0">
                <a:solidFill>
                  <a:schemeClr val="tx1"/>
                </a:solidFill>
                <a:effectLst/>
                <a:latin typeface="+mn-lt"/>
                <a:ea typeface="+mn-ea"/>
                <a:cs typeface="+mn-cs"/>
              </a:rPr>
              <a:t>Reproduced from </a:t>
            </a:r>
            <a:r>
              <a:rPr lang="en-US" sz="1200" i="1" kern="1200" dirty="0" err="1" smtClean="0">
                <a:solidFill>
                  <a:schemeClr val="tx1"/>
                </a:solidFill>
                <a:effectLst/>
                <a:latin typeface="+mn-lt"/>
                <a:ea typeface="+mn-ea"/>
                <a:cs typeface="+mn-cs"/>
              </a:rPr>
              <a:t>Einhorn</a:t>
            </a:r>
            <a:r>
              <a:rPr lang="en-US" sz="1200" i="1" kern="1200" dirty="0" smtClean="0">
                <a:solidFill>
                  <a:schemeClr val="tx1"/>
                </a:solidFill>
                <a:effectLst/>
                <a:latin typeface="+mn-lt"/>
                <a:ea typeface="+mn-ea"/>
                <a:cs typeface="+mn-cs"/>
              </a:rPr>
              <a:t> TA: The structural properties of normal and osteoporotic bone. </a:t>
            </a:r>
            <a:r>
              <a:rPr lang="en-US" sz="1200" i="1" kern="1200" dirty="0" err="1" smtClean="0">
                <a:solidFill>
                  <a:schemeClr val="tx1"/>
                </a:solidFill>
                <a:effectLst/>
                <a:latin typeface="+mn-lt"/>
                <a:ea typeface="+mn-ea"/>
                <a:cs typeface="+mn-cs"/>
              </a:rPr>
              <a:t>Instr</a:t>
            </a:r>
            <a:r>
              <a:rPr lang="en-US" sz="1200" i="1" kern="1200" dirty="0" smtClean="0">
                <a:solidFill>
                  <a:schemeClr val="tx1"/>
                </a:solidFill>
                <a:effectLst/>
                <a:latin typeface="+mn-lt"/>
                <a:ea typeface="+mn-ea"/>
                <a:cs typeface="+mn-cs"/>
              </a:rPr>
              <a:t> Course </a:t>
            </a:r>
            <a:r>
              <a:rPr lang="en-US" sz="1200" i="1" kern="1200" dirty="0" err="1" smtClean="0">
                <a:solidFill>
                  <a:schemeClr val="tx1"/>
                </a:solidFill>
                <a:effectLst/>
                <a:latin typeface="+mn-lt"/>
                <a:ea typeface="+mn-ea"/>
                <a:cs typeface="+mn-cs"/>
              </a:rPr>
              <a:t>Lect</a:t>
            </a:r>
            <a:r>
              <a:rPr lang="en-US" sz="1200" i="1" kern="1200" dirty="0" smtClean="0">
                <a:solidFill>
                  <a:schemeClr val="tx1"/>
                </a:solidFill>
                <a:effectLst/>
                <a:latin typeface="+mn-lt"/>
                <a:ea typeface="+mn-ea"/>
                <a:cs typeface="+mn-cs"/>
              </a:rPr>
              <a:t> 2003; 52: 533-539. </a:t>
            </a:r>
          </a:p>
          <a:p>
            <a:endParaRPr lang="en-US" dirty="0" smtClean="0"/>
          </a:p>
          <a:p>
            <a:endParaRPr lang="en-US" dirty="0" smtClean="0"/>
          </a:p>
          <a:p>
            <a:r>
              <a:rPr lang="en-US" dirty="0" smtClean="0"/>
              <a:t>Radiograph of an old cadaveric lumbar spine. Anterior is on left.  The radiograph shows how severe disc narrowing can be associated with vertebral osteophytes, calcification or sclerosis of the vertebral </a:t>
            </a:r>
            <a:r>
              <a:rPr lang="en-US" dirty="0" err="1" smtClean="0"/>
              <a:t>subchondral</a:t>
            </a:r>
            <a:r>
              <a:rPr lang="en-US" dirty="0" smtClean="0"/>
              <a:t> bone, and selective loss of horizontal </a:t>
            </a:r>
            <a:r>
              <a:rPr lang="en-US" dirty="0" err="1" smtClean="0"/>
              <a:t>trabeculae</a:t>
            </a:r>
            <a:r>
              <a:rPr lang="en-US" dirty="0" smtClean="0"/>
              <a:t> from the vertebral body. Vertebral trabecular microarchitecture was associated with vertebral strength.  </a:t>
            </a:r>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Reprinted with permission from Churchill Livingstone; 2002. Adams 2006. </a:t>
            </a:r>
            <a:r>
              <a:rPr lang="en-US" dirty="0" smtClean="0">
                <a:hlinkClick r:id="rId3"/>
              </a:rPr>
              <a:t>http://www.medscape.com/ </a:t>
            </a:r>
            <a:r>
              <a:rPr lang="en-US" dirty="0" err="1" smtClean="0">
                <a:hlinkClick r:id="rId3"/>
              </a:rPr>
              <a:t>viewarticle</a:t>
            </a:r>
            <a:r>
              <a:rPr lang="en-US" dirty="0" smtClean="0">
                <a:hlinkClick r:id="rId3"/>
              </a:rPr>
              <a:t>/543611_5</a:t>
            </a:r>
            <a:r>
              <a:rPr lang="en-US" dirty="0" smtClean="0"/>
              <a:t> </a:t>
            </a:r>
          </a:p>
          <a:p>
            <a:endParaRPr lang="en-US" dirty="0"/>
          </a:p>
        </p:txBody>
      </p:sp>
      <p:sp>
        <p:nvSpPr>
          <p:cNvPr id="4" name="Slide Number Placeholder 3"/>
          <p:cNvSpPr>
            <a:spLocks noGrp="1"/>
          </p:cNvSpPr>
          <p:nvPr>
            <p:ph type="sldNum" sz="quarter" idx="10"/>
          </p:nvPr>
        </p:nvSpPr>
        <p:spPr/>
        <p:txBody>
          <a:bodyPr/>
          <a:lstStyle/>
          <a:p>
            <a:fld id="{17DC541B-E292-4276-816F-FCBB371177BE}" type="slidenum">
              <a:rPr lang="en-US" smtClean="0"/>
              <a:t>17</a:t>
            </a:fld>
            <a:endParaRPr lang="en-US"/>
          </a:p>
        </p:txBody>
      </p:sp>
    </p:spTree>
    <p:extLst>
      <p:ext uri="{BB962C8B-B14F-4D97-AF65-F5344CB8AC3E}">
        <p14:creationId xmlns:p14="http://schemas.microsoft.com/office/powerpoint/2010/main" val="130359410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Short-term mortality is increased after hip fracture in women aged 65 to 79 and in exceptionally healthy women 80 or older.   Women 70 and older return to previous risk levels after a year. Interventions are needed to decrease mortality in the year after hip fracture, when mortality risk is highest.</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NOTE:</a:t>
            </a:r>
          </a:p>
          <a:p>
            <a:r>
              <a:rPr lang="en-US" sz="1200" b="0" i="0" u="none" strike="noStrike" kern="1200" baseline="0" dirty="0" smtClean="0">
                <a:solidFill>
                  <a:schemeClr val="tx1"/>
                </a:solidFill>
                <a:latin typeface="+mn-lt"/>
                <a:ea typeface="+mn-ea"/>
                <a:cs typeface="+mn-cs"/>
              </a:rPr>
              <a:t>Odds ratios are based on conditional logistic regression and adjusted for age, BMI, pack years of smoking, clinic, history of diabetes, hypertension,  stroke, MMSE score, ability to stand from chair at baseline exam, self-reported health, Parkinson’s disease, and total hip BMD.  </a:t>
            </a:r>
          </a:p>
        </p:txBody>
      </p:sp>
      <p:sp>
        <p:nvSpPr>
          <p:cNvPr id="4" name="Slide Number Placeholder 3"/>
          <p:cNvSpPr>
            <a:spLocks noGrp="1"/>
          </p:cNvSpPr>
          <p:nvPr>
            <p:ph type="sldNum" sz="quarter" idx="10"/>
          </p:nvPr>
        </p:nvSpPr>
        <p:spPr/>
        <p:txBody>
          <a:bodyPr/>
          <a:lstStyle/>
          <a:p>
            <a:fld id="{17DC541B-E292-4276-816F-FCBB371177BE}" type="slidenum">
              <a:rPr lang="en-US" smtClean="0"/>
              <a:t>18</a:t>
            </a:fld>
            <a:endParaRPr lang="en-US"/>
          </a:p>
        </p:txBody>
      </p:sp>
    </p:spTree>
    <p:extLst>
      <p:ext uri="{BB962C8B-B14F-4D97-AF65-F5344CB8AC3E}">
        <p14:creationId xmlns:p14="http://schemas.microsoft.com/office/powerpoint/2010/main" val="359238432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effectLst/>
              </a:rPr>
              <a:t>Enlarged photographs of the </a:t>
            </a:r>
            <a:r>
              <a:rPr lang="en-US" dirty="0" err="1" smtClean="0">
                <a:effectLst/>
              </a:rPr>
              <a:t>cancellous</a:t>
            </a:r>
            <a:r>
              <a:rPr lang="en-US" dirty="0" smtClean="0">
                <a:effectLst/>
              </a:rPr>
              <a:t> bone inside a vertebral bone in the spine. </a:t>
            </a:r>
          </a:p>
          <a:p>
            <a:r>
              <a:rPr lang="en-US" dirty="0" smtClean="0">
                <a:effectLst/>
              </a:rPr>
              <a:t>Top IS Healthy </a:t>
            </a:r>
            <a:r>
              <a:rPr lang="en-US" dirty="0" err="1" smtClean="0">
                <a:effectLst/>
              </a:rPr>
              <a:t>cancellous</a:t>
            </a:r>
            <a:r>
              <a:rPr lang="en-US" dirty="0" smtClean="0">
                <a:effectLst/>
              </a:rPr>
              <a:t> bone. Bottom is </a:t>
            </a:r>
            <a:r>
              <a:rPr lang="en-US" dirty="0" err="1" smtClean="0">
                <a:effectLst/>
              </a:rPr>
              <a:t>Cancellous</a:t>
            </a:r>
            <a:r>
              <a:rPr lang="en-US" dirty="0" smtClean="0">
                <a:effectLst/>
              </a:rPr>
              <a:t> bone loss caused by osteoporosis. </a:t>
            </a:r>
          </a:p>
          <a:p>
            <a:r>
              <a:rPr lang="en-US" dirty="0" smtClean="0">
                <a:effectLst/>
              </a:rPr>
              <a:t>This weakened bone is at an increased risk for fracture. </a:t>
            </a:r>
          </a:p>
          <a:p>
            <a:endParaRPr lang="en-US" sz="1200" i="1" kern="1200" dirty="0" smtClean="0">
              <a:solidFill>
                <a:schemeClr val="tx1"/>
              </a:solidFill>
              <a:effectLst/>
              <a:latin typeface="+mn-lt"/>
              <a:ea typeface="+mn-ea"/>
              <a:cs typeface="+mn-cs"/>
            </a:endParaRPr>
          </a:p>
          <a:p>
            <a:r>
              <a:rPr lang="en-US" sz="1200" i="1" kern="1200" dirty="0" smtClean="0">
                <a:solidFill>
                  <a:schemeClr val="tx1"/>
                </a:solidFill>
                <a:effectLst/>
                <a:latin typeface="+mn-lt"/>
                <a:ea typeface="+mn-ea"/>
                <a:cs typeface="+mn-cs"/>
              </a:rPr>
              <a:t>Reproduced from </a:t>
            </a:r>
            <a:r>
              <a:rPr lang="en-US" sz="1200" i="1" kern="1200" dirty="0" err="1" smtClean="0">
                <a:solidFill>
                  <a:schemeClr val="tx1"/>
                </a:solidFill>
                <a:effectLst/>
                <a:latin typeface="+mn-lt"/>
                <a:ea typeface="+mn-ea"/>
                <a:cs typeface="+mn-cs"/>
              </a:rPr>
              <a:t>Einhorn</a:t>
            </a:r>
            <a:r>
              <a:rPr lang="en-US" sz="1200" i="1" kern="1200" dirty="0" smtClean="0">
                <a:solidFill>
                  <a:schemeClr val="tx1"/>
                </a:solidFill>
                <a:effectLst/>
                <a:latin typeface="+mn-lt"/>
                <a:ea typeface="+mn-ea"/>
                <a:cs typeface="+mn-cs"/>
              </a:rPr>
              <a:t> TA: The structural properties of normal and osteoporotic bone. </a:t>
            </a:r>
            <a:r>
              <a:rPr lang="en-US" sz="1200" i="1" kern="1200" dirty="0" err="1" smtClean="0">
                <a:solidFill>
                  <a:schemeClr val="tx1"/>
                </a:solidFill>
                <a:effectLst/>
                <a:latin typeface="+mn-lt"/>
                <a:ea typeface="+mn-ea"/>
                <a:cs typeface="+mn-cs"/>
              </a:rPr>
              <a:t>Instr</a:t>
            </a:r>
            <a:r>
              <a:rPr lang="en-US" sz="1200" i="1" kern="1200" dirty="0" smtClean="0">
                <a:solidFill>
                  <a:schemeClr val="tx1"/>
                </a:solidFill>
                <a:effectLst/>
                <a:latin typeface="+mn-lt"/>
                <a:ea typeface="+mn-ea"/>
                <a:cs typeface="+mn-cs"/>
              </a:rPr>
              <a:t> Course </a:t>
            </a:r>
            <a:r>
              <a:rPr lang="en-US" sz="1200" i="1" kern="1200" dirty="0" err="1" smtClean="0">
                <a:solidFill>
                  <a:schemeClr val="tx1"/>
                </a:solidFill>
                <a:effectLst/>
                <a:latin typeface="+mn-lt"/>
                <a:ea typeface="+mn-ea"/>
                <a:cs typeface="+mn-cs"/>
              </a:rPr>
              <a:t>Lect</a:t>
            </a:r>
            <a:r>
              <a:rPr lang="en-US" sz="1200" i="1" kern="1200" dirty="0" smtClean="0">
                <a:solidFill>
                  <a:schemeClr val="tx1"/>
                </a:solidFill>
                <a:effectLst/>
                <a:latin typeface="+mn-lt"/>
                <a:ea typeface="+mn-ea"/>
                <a:cs typeface="+mn-cs"/>
              </a:rPr>
              <a:t> 2003; 52: 533-539. </a:t>
            </a:r>
          </a:p>
          <a:p>
            <a:endParaRPr lang="en-US" dirty="0" smtClean="0"/>
          </a:p>
          <a:p>
            <a:endParaRPr lang="en-US" dirty="0" smtClean="0"/>
          </a:p>
          <a:p>
            <a:r>
              <a:rPr lang="en-US" dirty="0" smtClean="0"/>
              <a:t>Radiograph of an old cadaveric lumbar spine. Anterior is on left.  The radiograph shows how severe disc narrowing can be associated with vertebral osteophytes, calcification or sclerosis of the vertebral </a:t>
            </a:r>
            <a:r>
              <a:rPr lang="en-US" dirty="0" err="1" smtClean="0"/>
              <a:t>subchondral</a:t>
            </a:r>
            <a:r>
              <a:rPr lang="en-US" dirty="0" smtClean="0"/>
              <a:t> bone, and selective loss of horizontal </a:t>
            </a:r>
            <a:r>
              <a:rPr lang="en-US" dirty="0" err="1" smtClean="0"/>
              <a:t>trabeculae</a:t>
            </a:r>
            <a:r>
              <a:rPr lang="en-US" dirty="0" smtClean="0"/>
              <a:t> from the vertebral body. Vertebral trabecular microarchitecture was associated with vertebral strength.  </a:t>
            </a:r>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Reprinted with permission from Churchill Livingstone; 2002. Adams 2006. </a:t>
            </a:r>
            <a:r>
              <a:rPr lang="en-US" dirty="0" smtClean="0">
                <a:hlinkClick r:id="rId3"/>
              </a:rPr>
              <a:t>http://www.medscape.com/ </a:t>
            </a:r>
            <a:r>
              <a:rPr lang="en-US" dirty="0" err="1" smtClean="0">
                <a:hlinkClick r:id="rId3"/>
              </a:rPr>
              <a:t>viewarticle</a:t>
            </a:r>
            <a:r>
              <a:rPr lang="en-US" dirty="0" smtClean="0">
                <a:hlinkClick r:id="rId3"/>
              </a:rPr>
              <a:t>/543611_5</a:t>
            </a:r>
            <a:r>
              <a:rPr lang="en-US" dirty="0" smtClean="0"/>
              <a:t> </a:t>
            </a:r>
          </a:p>
          <a:p>
            <a:endParaRPr lang="en-US" dirty="0"/>
          </a:p>
        </p:txBody>
      </p:sp>
      <p:sp>
        <p:nvSpPr>
          <p:cNvPr id="4" name="Slide Number Placeholder 3"/>
          <p:cNvSpPr>
            <a:spLocks noGrp="1"/>
          </p:cNvSpPr>
          <p:nvPr>
            <p:ph type="sldNum" sz="quarter" idx="10"/>
          </p:nvPr>
        </p:nvSpPr>
        <p:spPr/>
        <p:txBody>
          <a:bodyPr/>
          <a:lstStyle/>
          <a:p>
            <a:fld id="{17DC541B-E292-4276-816F-FCBB371177BE}" type="slidenum">
              <a:rPr lang="en-US" smtClean="0"/>
              <a:t>19</a:t>
            </a:fld>
            <a:endParaRPr lang="en-US"/>
          </a:p>
        </p:txBody>
      </p:sp>
    </p:spTree>
    <p:extLst>
      <p:ext uri="{BB962C8B-B14F-4D97-AF65-F5344CB8AC3E}">
        <p14:creationId xmlns:p14="http://schemas.microsoft.com/office/powerpoint/2010/main" val="13035941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learning objectives are to. Describe current evidence of age-associated changes in joint mobility . Examine implications of impaired joint mobility for clinical management of older adult patients.</a:t>
            </a:r>
          </a:p>
          <a:p>
            <a:endParaRPr lang="en-US" dirty="0"/>
          </a:p>
        </p:txBody>
      </p:sp>
      <p:sp>
        <p:nvSpPr>
          <p:cNvPr id="4" name="Slide Number Placeholder 3"/>
          <p:cNvSpPr>
            <a:spLocks noGrp="1"/>
          </p:cNvSpPr>
          <p:nvPr>
            <p:ph type="sldNum" sz="quarter" idx="10"/>
          </p:nvPr>
        </p:nvSpPr>
        <p:spPr/>
        <p:txBody>
          <a:bodyPr/>
          <a:lstStyle/>
          <a:p>
            <a:fld id="{17DC541B-E292-4276-816F-FCBB371177BE}" type="slidenum">
              <a:rPr lang="en-US" smtClean="0"/>
              <a:t>2</a:t>
            </a:fld>
            <a:endParaRPr lang="en-US"/>
          </a:p>
        </p:txBody>
      </p:sp>
    </p:spTree>
    <p:extLst>
      <p:ext uri="{BB962C8B-B14F-4D97-AF65-F5344CB8AC3E}">
        <p14:creationId xmlns:p14="http://schemas.microsoft.com/office/powerpoint/2010/main" val="241263741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dirty="0" smtClean="0"/>
              <a:t>Age-related decreased joint space, increased laxity, altered dispersion of loads, and altered joint moments of force can all lead to a reduction in joint range of motion.   Both</a:t>
            </a:r>
            <a:r>
              <a:rPr lang="en-US" baseline="0" dirty="0" smtClean="0"/>
              <a:t> changes in the accessory join motion, i.e. </a:t>
            </a:r>
            <a:r>
              <a:rPr lang="en-US" baseline="0" dirty="0" err="1" smtClean="0"/>
              <a:t>arthro</a:t>
            </a:r>
            <a:r>
              <a:rPr lang="en-US" baseline="0" dirty="0" smtClean="0"/>
              <a:t>-kinematic or joint play, and motion between body segments around a joint, i.e. </a:t>
            </a:r>
            <a:r>
              <a:rPr lang="en-US" baseline="0" dirty="0" err="1" smtClean="0"/>
              <a:t>osteo</a:t>
            </a:r>
            <a:r>
              <a:rPr lang="en-US" baseline="0" dirty="0" smtClean="0"/>
              <a:t>-kinematic, contribute to limitations in joint range of motion.</a:t>
            </a:r>
            <a:endParaRPr lang="en-US" dirty="0" smtClean="0"/>
          </a:p>
          <a:p>
            <a:pPr marL="0" marR="0" lvl="1"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With age, there</a:t>
            </a:r>
            <a:r>
              <a:rPr lang="en-US" baseline="0" dirty="0" smtClean="0"/>
              <a:t> is m</a:t>
            </a:r>
            <a:r>
              <a:rPr lang="en-US" dirty="0" smtClean="0"/>
              <a:t>ore loss of range of motion in the lower extremities than the upper extremities or trunk. </a:t>
            </a:r>
            <a:r>
              <a:rPr lang="en-US" baseline="0" dirty="0" smtClean="0"/>
              <a:t> </a:t>
            </a:r>
            <a:r>
              <a:rPr lang="en-US" sz="1200" kern="1200" dirty="0" smtClean="0">
                <a:solidFill>
                  <a:schemeClr val="tx1"/>
                </a:solidFill>
                <a:latin typeface="+mn-lt"/>
                <a:ea typeface="+mn-ea"/>
                <a:cs typeface="+mn-cs"/>
              </a:rPr>
              <a:t>Reduced hip extension with aging may be associated with decreased walking speed in older adults.  Reduced ankle dorsiflexion is associated with deficits</a:t>
            </a:r>
            <a:r>
              <a:rPr lang="en-US" sz="1200" kern="1200" baseline="0" dirty="0" smtClean="0">
                <a:solidFill>
                  <a:schemeClr val="tx1"/>
                </a:solidFill>
                <a:latin typeface="+mn-lt"/>
                <a:ea typeface="+mn-ea"/>
                <a:cs typeface="+mn-cs"/>
              </a:rPr>
              <a:t> in</a:t>
            </a:r>
            <a:r>
              <a:rPr lang="en-US" sz="1200" kern="1200" dirty="0" smtClean="0">
                <a:solidFill>
                  <a:schemeClr val="tx1"/>
                </a:solidFill>
                <a:latin typeface="+mn-lt"/>
                <a:ea typeface="+mn-ea"/>
                <a:cs typeface="+mn-cs"/>
              </a:rPr>
              <a:t> postural control</a:t>
            </a:r>
            <a:r>
              <a:rPr lang="en-US" sz="1200" kern="1200" baseline="0" dirty="0" smtClean="0">
                <a:solidFill>
                  <a:schemeClr val="tx1"/>
                </a:solidFill>
                <a:latin typeface="+mn-lt"/>
                <a:ea typeface="+mn-ea"/>
                <a:cs typeface="+mn-cs"/>
              </a:rPr>
              <a:t> among older adults.  </a:t>
            </a:r>
            <a:r>
              <a:rPr lang="en-US" dirty="0" smtClean="0"/>
              <a:t>Knee remains relatively stable without pathology.  Range of motion changes</a:t>
            </a:r>
            <a:r>
              <a:rPr lang="en-US" baseline="0" dirty="0" smtClean="0"/>
              <a:t> in legs lead to changes in gait and balance deficits.  Loss in upper extremities primarily involve shoulder f</a:t>
            </a:r>
            <a:r>
              <a:rPr lang="en-US" dirty="0" smtClean="0"/>
              <a:t>lexion and external</a:t>
            </a:r>
            <a:r>
              <a:rPr lang="en-US" baseline="0" dirty="0" smtClean="0"/>
              <a:t> rotation.</a:t>
            </a:r>
            <a:endParaRPr lang="en-US" dirty="0" smtClean="0"/>
          </a:p>
          <a:p>
            <a:r>
              <a:rPr lang="en-US" baseline="0" dirty="0" smtClean="0"/>
              <a:t> </a:t>
            </a:r>
            <a:endParaRPr lang="en-US" dirty="0" smtClean="0"/>
          </a:p>
          <a:p>
            <a:pPr marL="0" marR="0" lvl="1"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lvl="1" indent="0" algn="l" defTabSz="914400" rtl="0" eaLnBrk="1" fontAlgn="auto" latinLnBrk="0" hangingPunct="1">
              <a:lnSpc>
                <a:spcPct val="100000"/>
              </a:lnSpc>
              <a:spcBef>
                <a:spcPts val="0"/>
              </a:spcBef>
              <a:spcAft>
                <a:spcPts val="0"/>
              </a:spcAft>
              <a:buClrTx/>
              <a:buSzTx/>
              <a:buFontTx/>
              <a:buNone/>
              <a:tabLst/>
              <a:defRPr/>
            </a:pPr>
            <a:endParaRPr lang="en-US" dirty="0" smtClean="0"/>
          </a:p>
          <a:p>
            <a:r>
              <a:rPr lang="en-US" dirty="0" smtClean="0"/>
              <a:t>The reduction in range of motion with age, however, is directional specific.  For example, cervical transverse rotation and flexion are typically limited to a lesser extent than other planes.</a:t>
            </a:r>
          </a:p>
          <a:p>
            <a:endParaRPr lang="en-US" dirty="0" smtClean="0"/>
          </a:p>
          <a:p>
            <a:r>
              <a:rPr lang="en-US" dirty="0" smtClean="0"/>
              <a:t>One also needs to consider factors such as an individual’s motivation and efforts when comparing active versus</a:t>
            </a:r>
            <a:r>
              <a:rPr lang="en-US" baseline="0" dirty="0" smtClean="0"/>
              <a:t> passive range of motion.  </a:t>
            </a:r>
            <a:endParaRPr lang="en-US" dirty="0"/>
          </a:p>
        </p:txBody>
      </p:sp>
      <p:sp>
        <p:nvSpPr>
          <p:cNvPr id="4" name="Slide Number Placeholder 3"/>
          <p:cNvSpPr>
            <a:spLocks noGrp="1"/>
          </p:cNvSpPr>
          <p:nvPr>
            <p:ph type="sldNum" sz="quarter" idx="10"/>
          </p:nvPr>
        </p:nvSpPr>
        <p:spPr/>
        <p:txBody>
          <a:bodyPr/>
          <a:lstStyle/>
          <a:p>
            <a:fld id="{17DC541B-E292-4276-816F-FCBB371177BE}" type="slidenum">
              <a:rPr lang="en-US" smtClean="0"/>
              <a:t>20</a:t>
            </a:fld>
            <a:endParaRPr lang="en-US"/>
          </a:p>
        </p:txBody>
      </p:sp>
    </p:spTree>
    <p:extLst>
      <p:ext uri="{BB962C8B-B14F-4D97-AF65-F5344CB8AC3E}">
        <p14:creationId xmlns:p14="http://schemas.microsoft.com/office/powerpoint/2010/main" val="125149219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0" i="0" kern="1200" dirty="0" smtClean="0">
                <a:solidFill>
                  <a:schemeClr val="tx1"/>
                </a:solidFill>
                <a:latin typeface="+mn-lt"/>
                <a:ea typeface="+mn-ea"/>
                <a:cs typeface="+mn-cs"/>
              </a:rPr>
              <a:t>If changes in joint mobility and alignment are not corrected, greater neuromuscular activation is needed to compensate or further joint impairment will occur. </a:t>
            </a:r>
          </a:p>
          <a:p>
            <a:pPr lvl="0"/>
            <a:endParaRPr lang="en-US" sz="1200" b="0" i="0" kern="1200" dirty="0" smtClean="0">
              <a:solidFill>
                <a:schemeClr val="tx1"/>
              </a:solidFill>
              <a:latin typeface="+mn-lt"/>
              <a:ea typeface="+mn-ea"/>
              <a:cs typeface="+mn-cs"/>
            </a:endParaRPr>
          </a:p>
          <a:p>
            <a:pPr lvl="0"/>
            <a:r>
              <a:rPr lang="en-US" sz="1200" b="0" i="0" kern="1200" dirty="0" smtClean="0">
                <a:solidFill>
                  <a:schemeClr val="tx1"/>
                </a:solidFill>
                <a:latin typeface="+mn-lt"/>
                <a:ea typeface="+mn-ea"/>
                <a:cs typeface="+mn-cs"/>
              </a:rPr>
              <a:t>The model here shows the orientation of the force line of gravity from body weight</a:t>
            </a:r>
            <a:r>
              <a:rPr lang="en-US" sz="1200" b="0" i="0" kern="1200" baseline="0" dirty="0" smtClean="0">
                <a:solidFill>
                  <a:schemeClr val="tx1"/>
                </a:solidFill>
                <a:latin typeface="+mn-lt"/>
                <a:ea typeface="+mn-ea"/>
                <a:cs typeface="+mn-cs"/>
              </a:rPr>
              <a:t> </a:t>
            </a:r>
            <a:r>
              <a:rPr lang="en-US" sz="1200" b="0" i="0" kern="1200" dirty="0" smtClean="0">
                <a:solidFill>
                  <a:schemeClr val="tx1"/>
                </a:solidFill>
                <a:latin typeface="+mn-lt"/>
                <a:ea typeface="+mn-ea"/>
                <a:cs typeface="+mn-cs"/>
              </a:rPr>
              <a:t>at the cervical and thoracic spines.   </a:t>
            </a:r>
          </a:p>
          <a:p>
            <a:pPr lvl="0"/>
            <a:endParaRPr lang="en-US" sz="1200" b="0" i="0" kern="1200" dirty="0" smtClean="0">
              <a:solidFill>
                <a:schemeClr val="tx1"/>
              </a:solidFill>
              <a:latin typeface="+mn-lt"/>
              <a:ea typeface="+mn-ea"/>
              <a:cs typeface="+mn-cs"/>
            </a:endParaRPr>
          </a:p>
          <a:p>
            <a:pPr lvl="0"/>
            <a:r>
              <a:rPr lang="en-US" sz="1200" b="0" i="0" kern="1200" dirty="0" smtClean="0">
                <a:solidFill>
                  <a:schemeClr val="tx1"/>
                </a:solidFill>
                <a:latin typeface="+mn-lt"/>
                <a:ea typeface="+mn-ea"/>
                <a:cs typeface="+mn-cs"/>
              </a:rPr>
              <a:t>A through C show a progression in severity of kyphosis. Each model demonstrates the mediolateral axis at the midpoint of the thoracic and cervical regions represented</a:t>
            </a:r>
            <a:r>
              <a:rPr lang="en-US" sz="1200" b="0" i="0" kern="1200" baseline="0" dirty="0" smtClean="0">
                <a:solidFill>
                  <a:schemeClr val="tx1"/>
                </a:solidFill>
                <a:latin typeface="+mn-lt"/>
                <a:ea typeface="+mn-ea"/>
                <a:cs typeface="+mn-cs"/>
              </a:rPr>
              <a:t> by </a:t>
            </a:r>
            <a:r>
              <a:rPr lang="en-US" sz="1200" b="0" i="0" kern="1200" dirty="0" smtClean="0">
                <a:solidFill>
                  <a:schemeClr val="tx1"/>
                </a:solidFill>
                <a:latin typeface="+mn-lt"/>
                <a:ea typeface="+mn-ea"/>
                <a:cs typeface="+mn-cs"/>
              </a:rPr>
              <a:t>dark circles, and the associated external moment arms represented</a:t>
            </a:r>
            <a:r>
              <a:rPr lang="en-US" sz="1200" b="0" i="0" kern="1200" baseline="0" dirty="0" smtClean="0">
                <a:solidFill>
                  <a:schemeClr val="tx1"/>
                </a:solidFill>
                <a:latin typeface="+mn-lt"/>
                <a:ea typeface="+mn-ea"/>
                <a:cs typeface="+mn-cs"/>
              </a:rPr>
              <a:t> by </a:t>
            </a:r>
            <a:r>
              <a:rPr lang="en-US" sz="1200" b="0" i="0" kern="1200" dirty="0" smtClean="0">
                <a:solidFill>
                  <a:schemeClr val="tx1"/>
                </a:solidFill>
                <a:latin typeface="+mn-lt"/>
                <a:ea typeface="+mn-ea"/>
                <a:cs typeface="+mn-cs"/>
              </a:rPr>
              <a:t>hatched lines.</a:t>
            </a:r>
          </a:p>
          <a:p>
            <a:pPr lvl="0"/>
            <a:endParaRPr lang="en-US" sz="1200" b="0" i="0" kern="1200" dirty="0" smtClean="0">
              <a:solidFill>
                <a:schemeClr val="tx1"/>
              </a:solidFill>
              <a:latin typeface="+mn-lt"/>
              <a:ea typeface="+mn-ea"/>
              <a:cs typeface="+mn-cs"/>
            </a:endParaRPr>
          </a:p>
          <a:p>
            <a:pPr lvl="0"/>
            <a:r>
              <a:rPr lang="en-US" sz="1200" b="0" i="0" kern="1200" dirty="0" smtClean="0">
                <a:solidFill>
                  <a:schemeClr val="tx1"/>
                </a:solidFill>
                <a:latin typeface="+mn-lt"/>
                <a:ea typeface="+mn-ea"/>
                <a:cs typeface="+mn-cs"/>
              </a:rPr>
              <a:t>A, Patient with ideal standing posture and normal thoracic kyphosis.  Body weight creates a small cervical extension torque and a small thoracic flexion torque. </a:t>
            </a:r>
          </a:p>
          <a:p>
            <a:pPr lvl="0"/>
            <a:endParaRPr lang="en-US" sz="1200" b="0" i="0" kern="1200" dirty="0" smtClean="0">
              <a:solidFill>
                <a:schemeClr val="tx1"/>
              </a:solidFill>
              <a:latin typeface="+mn-lt"/>
              <a:ea typeface="+mn-ea"/>
              <a:cs typeface="+mn-cs"/>
            </a:endParaRPr>
          </a:p>
          <a:p>
            <a:pPr lvl="0"/>
            <a:r>
              <a:rPr lang="en-US" sz="1200" b="0" i="0" kern="1200" dirty="0" smtClean="0">
                <a:solidFill>
                  <a:schemeClr val="tx1"/>
                </a:solidFill>
                <a:latin typeface="+mn-lt"/>
                <a:ea typeface="+mn-ea"/>
                <a:cs typeface="+mn-cs"/>
              </a:rPr>
              <a:t>B, Patient with moderate thoracic kyphosis. Body weight creates a moderate cervical and thoracic flexion torque. </a:t>
            </a:r>
          </a:p>
          <a:p>
            <a:pPr lvl="0"/>
            <a:endParaRPr lang="en-US" sz="1200" b="0" i="0" kern="1200" dirty="0" smtClean="0">
              <a:solidFill>
                <a:schemeClr val="tx1"/>
              </a:solidFill>
              <a:latin typeface="+mn-lt"/>
              <a:ea typeface="+mn-ea"/>
              <a:cs typeface="+mn-cs"/>
            </a:endParaRPr>
          </a:p>
          <a:p>
            <a:pPr lvl="0"/>
            <a:r>
              <a:rPr lang="en-US" sz="1200" b="0" i="0" kern="1200" dirty="0" smtClean="0">
                <a:solidFill>
                  <a:schemeClr val="tx1"/>
                </a:solidFill>
                <a:latin typeface="+mn-lt"/>
                <a:ea typeface="+mn-ea"/>
                <a:cs typeface="+mn-cs"/>
              </a:rPr>
              <a:t>C, Patient with severe thoracic kyphosis. Body weight causes a small cervical extension torque and a large thoracic flexion torque.</a:t>
            </a:r>
          </a:p>
          <a:p>
            <a:pPr lvl="0"/>
            <a:endParaRPr lang="en-US" sz="1200" b="0" i="0" kern="1200" dirty="0" smtClean="0">
              <a:solidFill>
                <a:schemeClr val="tx1"/>
              </a:solidFill>
              <a:latin typeface="+mn-lt"/>
              <a:ea typeface="+mn-ea"/>
              <a:cs typeface="+mn-cs"/>
            </a:endParaRPr>
          </a:p>
          <a:p>
            <a:pPr lvl="0"/>
            <a:r>
              <a:rPr lang="en-US" sz="1200" b="0" i="0" kern="1200" dirty="0" smtClean="0">
                <a:solidFill>
                  <a:schemeClr val="tx1"/>
                </a:solidFill>
                <a:latin typeface="+mn-lt"/>
                <a:ea typeface="+mn-ea"/>
                <a:cs typeface="+mn-cs"/>
              </a:rPr>
              <a:t>NOTE: EMA’ = external moment arm at the thoracic spine midpoint; EMA = external moment arm at cervical spine midpoint; IMA = internal moment arm for back extensor muscular force. </a:t>
            </a:r>
          </a:p>
          <a:p>
            <a:pPr lvl="0"/>
            <a:endParaRPr lang="en-US" sz="1200" b="0" i="0" kern="1200" dirty="0" smtClean="0">
              <a:solidFill>
                <a:schemeClr val="tx1"/>
              </a:solidFill>
              <a:latin typeface="+mn-lt"/>
              <a:ea typeface="+mn-ea"/>
              <a:cs typeface="+mn-cs"/>
            </a:endParaRPr>
          </a:p>
          <a:p>
            <a:pPr lvl="0"/>
            <a:r>
              <a:rPr lang="en-US" sz="1200" b="0" i="0" kern="1200" dirty="0" smtClean="0">
                <a:solidFill>
                  <a:schemeClr val="tx1"/>
                </a:solidFill>
                <a:latin typeface="+mn-lt"/>
                <a:ea typeface="+mn-ea"/>
                <a:cs typeface="+mn-cs"/>
              </a:rPr>
              <a:t>NOTE: BW indicated by the arrow </a:t>
            </a:r>
          </a:p>
        </p:txBody>
      </p:sp>
      <p:sp>
        <p:nvSpPr>
          <p:cNvPr id="4" name="Slide Number Placeholder 3"/>
          <p:cNvSpPr>
            <a:spLocks noGrp="1"/>
          </p:cNvSpPr>
          <p:nvPr>
            <p:ph type="sldNum" sz="quarter" idx="10"/>
          </p:nvPr>
        </p:nvSpPr>
        <p:spPr/>
        <p:txBody>
          <a:bodyPr/>
          <a:lstStyle/>
          <a:p>
            <a:fld id="{17DC541B-E292-4276-816F-FCBB371177BE}" type="slidenum">
              <a:rPr lang="en-US" smtClean="0"/>
              <a:t>22</a:t>
            </a:fld>
            <a:endParaRPr lang="en-US"/>
          </a:p>
        </p:txBody>
      </p:sp>
    </p:spTree>
    <p:extLst>
      <p:ext uri="{BB962C8B-B14F-4D97-AF65-F5344CB8AC3E}">
        <p14:creationId xmlns:p14="http://schemas.microsoft.com/office/powerpoint/2010/main" val="126949546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Average cumulative loss of height with aging for men and women from the Baltimore Longitudinal Study of Aging, Baltimore, Maryland, 1958-1993. </a:t>
            </a:r>
            <a:r>
              <a:rPr lang="en-US" i="1" dirty="0" smtClean="0"/>
              <a:t>(Data from Galloway A, </a:t>
            </a:r>
            <a:r>
              <a:rPr lang="en-US" i="1" dirty="0" err="1" smtClean="0"/>
              <a:t>Stini</a:t>
            </a:r>
            <a:r>
              <a:rPr lang="en-US" i="1" dirty="0" smtClean="0"/>
              <a:t> WA, Fox SC, Stein P. Stature loss among an older United States population and its relation to bone mineral status. Am J </a:t>
            </a:r>
            <a:r>
              <a:rPr lang="en-US" i="1" dirty="0" err="1" smtClean="0"/>
              <a:t>Phys</a:t>
            </a:r>
            <a:r>
              <a:rPr lang="en-US" i="1" dirty="0" smtClean="0"/>
              <a:t> </a:t>
            </a:r>
            <a:r>
              <a:rPr lang="en-US" i="1" dirty="0" err="1" smtClean="0"/>
              <a:t>Anthropol</a:t>
            </a:r>
            <a:r>
              <a:rPr lang="en-US" i="1" dirty="0" smtClean="0"/>
              <a:t> 83(4):467-476, 1990.)</a:t>
            </a:r>
            <a:endParaRPr lang="en-US" dirty="0"/>
          </a:p>
        </p:txBody>
      </p:sp>
      <p:sp>
        <p:nvSpPr>
          <p:cNvPr id="4" name="Slide Number Placeholder 3"/>
          <p:cNvSpPr>
            <a:spLocks noGrp="1"/>
          </p:cNvSpPr>
          <p:nvPr>
            <p:ph type="sldNum" sz="quarter" idx="10"/>
          </p:nvPr>
        </p:nvSpPr>
        <p:spPr/>
        <p:txBody>
          <a:bodyPr/>
          <a:lstStyle/>
          <a:p>
            <a:fld id="{17DC541B-E292-4276-816F-FCBB371177BE}" type="slidenum">
              <a:rPr lang="en-US" smtClean="0"/>
              <a:t>23</a:t>
            </a:fld>
            <a:endParaRPr lang="en-US"/>
          </a:p>
        </p:txBody>
      </p:sp>
    </p:spTree>
    <p:extLst>
      <p:ext uri="{BB962C8B-B14F-4D97-AF65-F5344CB8AC3E}">
        <p14:creationId xmlns:p14="http://schemas.microsoft.com/office/powerpoint/2010/main" val="152011685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Commonly seen joint conditions in older adults include</a:t>
            </a:r>
            <a:r>
              <a:rPr lang="en-US" baseline="0" dirty="0" smtClean="0"/>
              <a:t> </a:t>
            </a:r>
            <a:r>
              <a:rPr lang="en-US" dirty="0" smtClean="0"/>
              <a:t>Osteoarthritis, Rheumatoid arthritis, Polymyalgia </a:t>
            </a:r>
            <a:r>
              <a:rPr lang="en-US" dirty="0" err="1" smtClean="0"/>
              <a:t>rheumatica</a:t>
            </a:r>
            <a:r>
              <a:rPr lang="en-US" dirty="0" smtClean="0"/>
              <a:t>, and Gout.</a:t>
            </a:r>
          </a:p>
          <a:p>
            <a:endParaRPr lang="en-US" dirty="0" smtClean="0"/>
          </a:p>
          <a:p>
            <a:r>
              <a:rPr lang="en-US" dirty="0" smtClean="0"/>
              <a:t>When taking the history,</a:t>
            </a:r>
            <a:r>
              <a:rPr lang="en-US" baseline="0" dirty="0" smtClean="0"/>
              <a:t> therapist should start with asking the patient about the activity and participation limitations. </a:t>
            </a:r>
            <a:r>
              <a:rPr lang="en-US" dirty="0" smtClean="0"/>
              <a:t> A</a:t>
            </a:r>
            <a:r>
              <a:rPr lang="en-US" baseline="0" dirty="0" smtClean="0"/>
              <a:t> patient may </a:t>
            </a:r>
            <a:r>
              <a:rPr lang="en-US" dirty="0" smtClean="0"/>
              <a:t>have impaired joint mobility but the impairment does not affect</a:t>
            </a:r>
            <a:r>
              <a:rPr lang="en-US" baseline="0" dirty="0" smtClean="0"/>
              <a:t> function or activity.   Therapist needs to find out if the limitations in activity or participation are related to abnormal joint mobility.</a:t>
            </a:r>
          </a:p>
          <a:p>
            <a:endParaRPr lang="en-US" baseline="0" dirty="0" smtClean="0"/>
          </a:p>
          <a:p>
            <a:r>
              <a:rPr lang="en-US" baseline="0" dirty="0" smtClean="0"/>
              <a:t>Both chronic and more recent symptoms are important information.  A patient may develop compensatory strategies after a chronic condition.   The features of symptoms, such as onset timing, triggers, duration, can help therapist identify the underlying pathologies.   For example, patients with osteoarthritis may report stiffness that is increased after getting out of bed in the morning or after sitting or lying down for a long duration.  The stiffness may only last for a short duration, less than 30 minutes, and improve after the patients start moving around.   In contrast, patients with rheumatoid arthritis typically report stiffness that lasts longer than 30 minutes.  Features of pain are also different between neuropathic pain, such as in diabetic neuropathy, versus nociceptive pain, such as pain from joint inflammation and effusion.   Pain in the legs that starts with walking for a period of time and resolves with resting may indicate intermittent claudication related to lumbar spinal stenosis.</a:t>
            </a:r>
          </a:p>
          <a:p>
            <a:endParaRPr lang="en-US" baseline="0" dirty="0" smtClean="0"/>
          </a:p>
          <a:p>
            <a:pPr lvl="0"/>
            <a:r>
              <a:rPr lang="en-US" sz="1200" kern="1200" dirty="0" smtClean="0">
                <a:solidFill>
                  <a:schemeClr val="tx1"/>
                </a:solidFill>
                <a:latin typeface="+mn-lt"/>
                <a:ea typeface="+mn-ea"/>
                <a:cs typeface="+mn-cs"/>
              </a:rPr>
              <a:t>In patients</a:t>
            </a:r>
            <a:r>
              <a:rPr lang="en-US" sz="1200" kern="1200" baseline="0" dirty="0" smtClean="0">
                <a:solidFill>
                  <a:schemeClr val="tx1"/>
                </a:solidFill>
                <a:latin typeface="+mn-lt"/>
                <a:ea typeface="+mn-ea"/>
                <a:cs typeface="+mn-cs"/>
              </a:rPr>
              <a:t> with low level of physical activities, such as those who are deconditioned or bed ridden, the joint structure may have reduced </a:t>
            </a:r>
            <a:r>
              <a:rPr lang="en-US" sz="1200" kern="1200" dirty="0" smtClean="0">
                <a:solidFill>
                  <a:schemeClr val="tx1"/>
                </a:solidFill>
                <a:latin typeface="+mn-lt"/>
                <a:ea typeface="+mn-ea"/>
                <a:cs typeface="+mn-cs"/>
              </a:rPr>
              <a:t>tolerance to loading.   </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Many comorbidity can affect the joint function.  For example, obesity and history of knee injury can increase the risk of knee osteoarthritis.  In patients with diabetes , the cross-linkage in connective tissue structures increases and the risk of adhesive capsulitis also increases.</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17DC541B-E292-4276-816F-FCBB371177BE}" type="slidenum">
              <a:rPr lang="en-US" smtClean="0"/>
              <a:t>24</a:t>
            </a:fld>
            <a:endParaRPr lang="en-US"/>
          </a:p>
        </p:txBody>
      </p:sp>
    </p:spTree>
    <p:extLst>
      <p:ext uri="{BB962C8B-B14F-4D97-AF65-F5344CB8AC3E}">
        <p14:creationId xmlns:p14="http://schemas.microsoft.com/office/powerpoint/2010/main" val="28843940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Observation of specific tasks identified as problems by the patient should be the first step in examination.  The analysis can guide the formation of hypotheses.  The</a:t>
            </a:r>
            <a:r>
              <a:rPr lang="en-US" baseline="0" dirty="0" smtClean="0"/>
              <a:t> therapist should </a:t>
            </a:r>
            <a:r>
              <a:rPr lang="en-US" dirty="0" smtClean="0"/>
              <a:t>consider whether the observed difficulty in activity is related to impaired joint mobility.  In addition, therapist can identify the specific</a:t>
            </a:r>
            <a:r>
              <a:rPr lang="en-US" baseline="0" dirty="0" smtClean="0"/>
              <a:t> </a:t>
            </a:r>
            <a:r>
              <a:rPr lang="en-US" dirty="0" smtClean="0"/>
              <a:t>tests and measures to used for further examination. </a:t>
            </a:r>
          </a:p>
          <a:p>
            <a:endParaRPr lang="en-US" dirty="0" smtClean="0"/>
          </a:p>
          <a:p>
            <a:r>
              <a:rPr lang="en-US" dirty="0" smtClean="0"/>
              <a:t>Self-report</a:t>
            </a:r>
            <a:r>
              <a:rPr lang="en-US" baseline="0" dirty="0" smtClean="0"/>
              <a:t> measures of activity and participation </a:t>
            </a:r>
            <a:r>
              <a:rPr lang="en-US" sz="1200" kern="1200" dirty="0" smtClean="0">
                <a:solidFill>
                  <a:schemeClr val="tx1"/>
                </a:solidFill>
                <a:latin typeface="+mn-lt"/>
                <a:ea typeface="+mn-ea"/>
                <a:cs typeface="+mn-cs"/>
              </a:rPr>
              <a:t>document the patient's perspective of their performance.</a:t>
            </a:r>
          </a:p>
          <a:p>
            <a:endParaRPr lang="en-US" sz="1200" kern="1200" dirty="0" smtClean="0">
              <a:solidFill>
                <a:schemeClr val="tx1"/>
              </a:solidFill>
              <a:latin typeface="+mn-lt"/>
              <a:ea typeface="+mn-ea"/>
              <a:cs typeface="+mn-cs"/>
            </a:endParaRPr>
          </a:p>
          <a:p>
            <a:r>
              <a:rPr lang="en-US" dirty="0" smtClean="0"/>
              <a:t>After</a:t>
            </a:r>
            <a:r>
              <a:rPr lang="en-US" baseline="0" dirty="0" smtClean="0"/>
              <a:t> these </a:t>
            </a:r>
            <a:r>
              <a:rPr lang="en-US" dirty="0" smtClean="0"/>
              <a:t>first two steps</a:t>
            </a:r>
            <a:r>
              <a:rPr lang="en-US" baseline="0" dirty="0" smtClean="0"/>
              <a:t> in examination, clinicians should be able to decide which performance based measures should be used.  The </a:t>
            </a:r>
            <a:r>
              <a:rPr lang="en-US" dirty="0" smtClean="0"/>
              <a:t>performance-based measures quantify activity while minimizing the patient's perception of the performance.  This is exactly the opposite of self-report measures.</a:t>
            </a:r>
          </a:p>
          <a:p>
            <a:endParaRPr lang="en-US" dirty="0" smtClean="0"/>
          </a:p>
          <a:p>
            <a:r>
              <a:rPr lang="en-US" dirty="0" smtClean="0"/>
              <a:t>Examination of joint-specific mobility includes range of motion, muscle–tendon unit extensibility, and segmental mobility. Extensibility refers to the ability of a</a:t>
            </a:r>
            <a:r>
              <a:rPr lang="en-US" baseline="0" dirty="0" smtClean="0"/>
              <a:t> muscle tendon unit t</a:t>
            </a:r>
            <a:r>
              <a:rPr lang="en-US" dirty="0" smtClean="0"/>
              <a:t>o lengthen.   For</a:t>
            </a:r>
            <a:r>
              <a:rPr lang="en-US" baseline="0" dirty="0" smtClean="0"/>
              <a:t> a multi-joint muscles, the position at a joint can potentially lengthen the muscle maximally, and consequently limit the joint mobility.  Ankle plantar flexors, hamstrings, and hip flexors specifically are shortened with age.  Segmental mobility refers to the accessory movements between joint surfaces.  There is a lack of reliability and validity for segmental mobility tests, such as joint mobilization tests.  It is recommended that therapists use segmental mobility tests as a qualitative guide for choosing other quantitative tests.</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17DC541B-E292-4276-816F-FCBB371177BE}" type="slidenum">
              <a:rPr lang="en-US" smtClean="0"/>
              <a:t>25</a:t>
            </a:fld>
            <a:endParaRPr lang="en-US"/>
          </a:p>
        </p:txBody>
      </p:sp>
    </p:spTree>
    <p:extLst>
      <p:ext uri="{BB962C8B-B14F-4D97-AF65-F5344CB8AC3E}">
        <p14:creationId xmlns:p14="http://schemas.microsoft.com/office/powerpoint/2010/main" val="344640015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FIGURE 16-8</a:t>
            </a:r>
            <a:r>
              <a:rPr lang="en-US" dirty="0" smtClean="0"/>
              <a:t>  </a:t>
            </a:r>
          </a:p>
          <a:p>
            <a:r>
              <a:rPr lang="en-US" dirty="0" smtClean="0"/>
              <a:t>The figure shows use of the </a:t>
            </a:r>
            <a:r>
              <a:rPr lang="en-US" dirty="0" err="1" smtClean="0"/>
              <a:t>Dualer</a:t>
            </a:r>
            <a:r>
              <a:rPr lang="en-US" dirty="0" smtClean="0"/>
              <a:t> digital inclinometer to measure angle of thoracic kyphosis. </a:t>
            </a:r>
            <a:r>
              <a:rPr lang="en-US" dirty="0" err="1" smtClean="0"/>
              <a:t>Spinous</a:t>
            </a:r>
            <a:r>
              <a:rPr lang="en-US" dirty="0" smtClean="0"/>
              <a:t> processes of T1 and T12 were used as landmarks for positioning the inclinometer sensors. The angle of the intersection of the solid lines demonstrates the angle of thoracic kyphosis. </a:t>
            </a:r>
          </a:p>
          <a:p>
            <a:endParaRPr lang="en-US" i="1" dirty="0" smtClean="0"/>
          </a:p>
          <a:p>
            <a:r>
              <a:rPr lang="en-US" i="1" dirty="0" smtClean="0"/>
              <a:t>(Used with permission from </a:t>
            </a:r>
            <a:r>
              <a:rPr lang="en-US" i="1" dirty="0" err="1" smtClean="0"/>
              <a:t>Greig</a:t>
            </a:r>
            <a:r>
              <a:rPr lang="en-US" i="1" dirty="0" smtClean="0"/>
              <a:t> AM, </a:t>
            </a:r>
            <a:r>
              <a:rPr lang="en-US" i="1" dirty="0" err="1" smtClean="0"/>
              <a:t>Bennell</a:t>
            </a:r>
            <a:r>
              <a:rPr lang="en-US" i="1" dirty="0" smtClean="0"/>
              <a:t> KL, Briggs AM, Hodges PW: Postural taping decreases thoracic kyphosis but does not influence trunk muscle electromyographic activity or balance in women with osteoporosis. Man </a:t>
            </a:r>
            <a:r>
              <a:rPr lang="en-US" i="1" dirty="0" err="1" smtClean="0"/>
              <a:t>Ther</a:t>
            </a:r>
            <a:r>
              <a:rPr lang="en-US" i="1" dirty="0" smtClean="0"/>
              <a:t> 13(3):249-257, 2008.)</a:t>
            </a:r>
            <a:endParaRPr lang="en-US" dirty="0"/>
          </a:p>
        </p:txBody>
      </p:sp>
      <p:sp>
        <p:nvSpPr>
          <p:cNvPr id="4" name="Slide Number Placeholder 3"/>
          <p:cNvSpPr>
            <a:spLocks noGrp="1"/>
          </p:cNvSpPr>
          <p:nvPr>
            <p:ph type="sldNum" sz="quarter" idx="10"/>
          </p:nvPr>
        </p:nvSpPr>
        <p:spPr/>
        <p:txBody>
          <a:bodyPr/>
          <a:lstStyle/>
          <a:p>
            <a:fld id="{17DC541B-E292-4276-816F-FCBB371177BE}" type="slidenum">
              <a:rPr lang="en-US" smtClean="0"/>
              <a:t>26</a:t>
            </a:fld>
            <a:endParaRPr lang="en-US"/>
          </a:p>
        </p:txBody>
      </p:sp>
    </p:spTree>
    <p:extLst>
      <p:ext uri="{BB962C8B-B14F-4D97-AF65-F5344CB8AC3E}">
        <p14:creationId xmlns:p14="http://schemas.microsoft.com/office/powerpoint/2010/main" val="48563251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FIGURE 16-9</a:t>
            </a:r>
            <a:r>
              <a:rPr lang="en-US" dirty="0" smtClean="0"/>
              <a:t>  </a:t>
            </a:r>
            <a:r>
              <a:rPr lang="en-US" dirty="0" smtClean="0"/>
              <a:t>NO NECK EXTENSION</a:t>
            </a:r>
            <a:endParaRPr lang="en-US" dirty="0" smtClean="0"/>
          </a:p>
          <a:p>
            <a:r>
              <a:rPr lang="en-US" dirty="0" smtClean="0"/>
              <a:t>The </a:t>
            </a:r>
            <a:r>
              <a:rPr lang="en-US" dirty="0" smtClean="0"/>
              <a:t>figure</a:t>
            </a:r>
            <a:r>
              <a:rPr lang="en-US" baseline="0" dirty="0" smtClean="0"/>
              <a:t> shows</a:t>
            </a:r>
            <a:r>
              <a:rPr lang="en-US" dirty="0" smtClean="0"/>
              <a:t> Tragus-to-wall measurement of forward head posture. Subject stands with heels, buttocks, and back against wall, head as close to the wall as possible while looking straight ahead. For accuracy, it is crucial to be sure that the cervical spine is </a:t>
            </a:r>
            <a:r>
              <a:rPr lang="en-US" i="1" dirty="0" smtClean="0"/>
              <a:t>not</a:t>
            </a:r>
            <a:r>
              <a:rPr lang="en-US" dirty="0" smtClean="0"/>
              <a:t> in extension.  The most common error that reduces both validity and reliability of this test is having the patient stand with cervical</a:t>
            </a:r>
            <a:r>
              <a:rPr lang="en-US" baseline="0" dirty="0" smtClean="0"/>
              <a:t> spine in extension. </a:t>
            </a:r>
          </a:p>
          <a:p>
            <a:endParaRPr lang="en-US" i="1" baseline="0" dirty="0" smtClean="0"/>
          </a:p>
          <a:p>
            <a:r>
              <a:rPr lang="en-US" i="1" dirty="0" smtClean="0"/>
              <a:t>(Used with permission from Bones, Backs &amp; Balance, LLC, New Hartford, CT.)</a:t>
            </a:r>
            <a:endParaRPr lang="en-US" dirty="0"/>
          </a:p>
        </p:txBody>
      </p:sp>
      <p:sp>
        <p:nvSpPr>
          <p:cNvPr id="4" name="Slide Number Placeholder 3"/>
          <p:cNvSpPr>
            <a:spLocks noGrp="1"/>
          </p:cNvSpPr>
          <p:nvPr>
            <p:ph type="sldNum" sz="quarter" idx="10"/>
          </p:nvPr>
        </p:nvSpPr>
        <p:spPr/>
        <p:txBody>
          <a:bodyPr/>
          <a:lstStyle/>
          <a:p>
            <a:fld id="{17DC541B-E292-4276-816F-FCBB371177BE}" type="slidenum">
              <a:rPr lang="en-US" smtClean="0"/>
              <a:t>27</a:t>
            </a:fld>
            <a:endParaRPr lang="en-US"/>
          </a:p>
        </p:txBody>
      </p:sp>
    </p:spTree>
    <p:extLst>
      <p:ext uri="{BB962C8B-B14F-4D97-AF65-F5344CB8AC3E}">
        <p14:creationId xmlns:p14="http://schemas.microsoft.com/office/powerpoint/2010/main" val="69161528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latin typeface="Arial" charset="0"/>
                <a:cs typeface="Arial" charset="0"/>
              </a:rPr>
              <a:t>Diagnosis is process and labeling and formulating working hypotheses.</a:t>
            </a:r>
          </a:p>
          <a:p>
            <a:r>
              <a:rPr lang="en-US" dirty="0" smtClean="0">
                <a:latin typeface="Arial" charset="0"/>
                <a:cs typeface="Arial" charset="0"/>
              </a:rPr>
              <a:t>Clinicians need to identify signs and symptoms that</a:t>
            </a:r>
            <a:r>
              <a:rPr lang="en-US" baseline="0" dirty="0" smtClean="0">
                <a:latin typeface="Arial" charset="0"/>
                <a:cs typeface="Arial" charset="0"/>
              </a:rPr>
              <a:t> require </a:t>
            </a:r>
            <a:r>
              <a:rPr lang="en-US" dirty="0" smtClean="0">
                <a:latin typeface="Arial" charset="0"/>
                <a:cs typeface="Arial" charset="0"/>
              </a:rPr>
              <a:t>a referral to other health care professionals. </a:t>
            </a:r>
          </a:p>
          <a:p>
            <a:r>
              <a:rPr lang="en-US" dirty="0" smtClean="0">
                <a:latin typeface="Arial" charset="0"/>
                <a:cs typeface="Arial" charset="0"/>
              </a:rPr>
              <a:t>Clinicians need to ask the questions: </a:t>
            </a:r>
          </a:p>
          <a:p>
            <a:pPr lvl="1"/>
            <a:r>
              <a:rPr lang="en-US" dirty="0" smtClean="0">
                <a:latin typeface="Arial" charset="0"/>
                <a:cs typeface="Arial" charset="0"/>
              </a:rPr>
              <a:t>Are the findings from PT examination consistent with the patient’s medical diagnosis?</a:t>
            </a:r>
          </a:p>
          <a:p>
            <a:pPr lvl="1">
              <a:spcBef>
                <a:spcPts val="600"/>
              </a:spcBef>
            </a:pPr>
            <a:r>
              <a:rPr lang="en-US" dirty="0" smtClean="0">
                <a:latin typeface="Arial" charset="0"/>
                <a:cs typeface="Arial" charset="0"/>
              </a:rPr>
              <a:t>Is the patient’s condition stable?</a:t>
            </a:r>
          </a:p>
          <a:p>
            <a:r>
              <a:rPr lang="en-US" dirty="0" smtClean="0">
                <a:latin typeface="Arial" charset="0"/>
                <a:cs typeface="Arial" charset="0"/>
              </a:rPr>
              <a:t>The clinical decision making in evaluation</a:t>
            </a:r>
            <a:r>
              <a:rPr lang="en-US" baseline="0" dirty="0" smtClean="0">
                <a:latin typeface="Arial" charset="0"/>
                <a:cs typeface="Arial" charset="0"/>
              </a:rPr>
              <a:t> and diagnosis is k</a:t>
            </a:r>
            <a:r>
              <a:rPr lang="en-US" dirty="0" smtClean="0">
                <a:latin typeface="Arial" charset="0"/>
                <a:cs typeface="Arial" charset="0"/>
              </a:rPr>
              <a:t>eep versus stop and refer versus keep and refer.</a:t>
            </a:r>
          </a:p>
          <a:p>
            <a:endParaRPr lang="en-US" dirty="0"/>
          </a:p>
        </p:txBody>
      </p:sp>
      <p:sp>
        <p:nvSpPr>
          <p:cNvPr id="4" name="Slide Number Placeholder 3"/>
          <p:cNvSpPr>
            <a:spLocks noGrp="1"/>
          </p:cNvSpPr>
          <p:nvPr>
            <p:ph type="sldNum" sz="quarter" idx="10"/>
          </p:nvPr>
        </p:nvSpPr>
        <p:spPr/>
        <p:txBody>
          <a:bodyPr/>
          <a:lstStyle/>
          <a:p>
            <a:fld id="{17DC541B-E292-4276-816F-FCBB371177BE}" type="slidenum">
              <a:rPr lang="en-US" smtClean="0"/>
              <a:t>29</a:t>
            </a:fld>
            <a:endParaRPr lang="en-US"/>
          </a:p>
        </p:txBody>
      </p:sp>
    </p:spTree>
    <p:extLst>
      <p:ext uri="{BB962C8B-B14F-4D97-AF65-F5344CB8AC3E}">
        <p14:creationId xmlns:p14="http://schemas.microsoft.com/office/powerpoint/2010/main" val="142015692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When determine the practice pattern for a</a:t>
            </a:r>
            <a:r>
              <a:rPr lang="en-US" baseline="0" dirty="0" smtClean="0"/>
              <a:t> patient, </a:t>
            </a:r>
            <a:r>
              <a:rPr lang="en-US" dirty="0" smtClean="0"/>
              <a:t>one must determine whether the limited joint mobility</a:t>
            </a:r>
            <a:r>
              <a:rPr lang="en-US" baseline="0" dirty="0" smtClean="0"/>
              <a:t> is a primary or secondary physical therapy diagnosis. </a:t>
            </a:r>
          </a:p>
          <a:p>
            <a:r>
              <a:rPr lang="en-US" baseline="0" dirty="0" smtClean="0"/>
              <a:t>For example, </a:t>
            </a:r>
            <a:r>
              <a:rPr lang="en-US" dirty="0" smtClean="0"/>
              <a:t>Impaired joint mobility, muscle performance, and range of motion associated with fracture,</a:t>
            </a:r>
            <a:r>
              <a:rPr lang="en-US" baseline="0" dirty="0" smtClean="0"/>
              <a:t> can be a p</a:t>
            </a:r>
            <a:r>
              <a:rPr lang="en-US" dirty="0" smtClean="0">
                <a:sym typeface="Wingdings" pitchFamily="2" charset="2"/>
              </a:rPr>
              <a:t>rimary diagnosis for </a:t>
            </a:r>
            <a:r>
              <a:rPr lang="en-US" dirty="0" smtClean="0"/>
              <a:t>an older adult with</a:t>
            </a:r>
            <a:r>
              <a:rPr lang="en-US" baseline="0" dirty="0" smtClean="0"/>
              <a:t> </a:t>
            </a:r>
            <a:r>
              <a:rPr lang="en-US" dirty="0" smtClean="0"/>
              <a:t>impaired hip mobility after a femur fracture.  This diagnosis</a:t>
            </a:r>
            <a:r>
              <a:rPr lang="en-US" baseline="0" dirty="0" smtClean="0"/>
              <a:t>, however, is secondary, in an older adults with impaired hip mobility following a cerebral vascular accident.</a:t>
            </a:r>
            <a:endParaRPr lang="en-US" dirty="0" smtClean="0"/>
          </a:p>
        </p:txBody>
      </p:sp>
      <p:sp>
        <p:nvSpPr>
          <p:cNvPr id="4" name="Slide Number Placeholder 3"/>
          <p:cNvSpPr>
            <a:spLocks noGrp="1"/>
          </p:cNvSpPr>
          <p:nvPr>
            <p:ph type="sldNum" sz="quarter" idx="10"/>
          </p:nvPr>
        </p:nvSpPr>
        <p:spPr/>
        <p:txBody>
          <a:bodyPr/>
          <a:lstStyle/>
          <a:p>
            <a:fld id="{17DC541B-E292-4276-816F-FCBB371177BE}" type="slidenum">
              <a:rPr lang="en-US" smtClean="0"/>
              <a:t>30</a:t>
            </a:fld>
            <a:endParaRPr lang="en-US"/>
          </a:p>
        </p:txBody>
      </p:sp>
    </p:spTree>
    <p:extLst>
      <p:ext uri="{BB962C8B-B14F-4D97-AF65-F5344CB8AC3E}">
        <p14:creationId xmlns:p14="http://schemas.microsoft.com/office/powerpoint/2010/main" val="417886094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latin typeface="+mn-lt"/>
                <a:ea typeface="+mn-ea"/>
                <a:cs typeface="+mn-cs"/>
              </a:rPr>
              <a:t> T</a:t>
            </a:r>
            <a:r>
              <a:rPr lang="en-US" dirty="0" smtClean="0"/>
              <a:t>he </a:t>
            </a:r>
            <a:r>
              <a:rPr lang="en-US" i="1" dirty="0" smtClean="0"/>
              <a:t>Guide to Physical Therapist Practice </a:t>
            </a:r>
            <a:r>
              <a:rPr lang="en-US" dirty="0" smtClean="0"/>
              <a:t>provides broad ranges for expected number of visits with each diagnostic category .</a:t>
            </a:r>
          </a:p>
          <a:p>
            <a:r>
              <a:rPr lang="en-US" dirty="0" smtClean="0"/>
              <a:t>Consider the impact of multiple chronic conditions, chronicity of impairment, level of physical activity, motivation and adherence to education and exercise programs. </a:t>
            </a:r>
          </a:p>
          <a:p>
            <a:r>
              <a:rPr lang="en-US" dirty="0" smtClean="0"/>
              <a:t>Joint mobility impairment usually can be resolved within a short time period . FOR EXAMPLE, 4 to 6 weeks.</a:t>
            </a:r>
          </a:p>
          <a:p>
            <a:endParaRPr lang="en-US" dirty="0"/>
          </a:p>
        </p:txBody>
      </p:sp>
      <p:sp>
        <p:nvSpPr>
          <p:cNvPr id="4" name="Slide Number Placeholder 3"/>
          <p:cNvSpPr>
            <a:spLocks noGrp="1"/>
          </p:cNvSpPr>
          <p:nvPr>
            <p:ph type="sldNum" sz="quarter" idx="10"/>
          </p:nvPr>
        </p:nvSpPr>
        <p:spPr/>
        <p:txBody>
          <a:bodyPr/>
          <a:lstStyle/>
          <a:p>
            <a:fld id="{17DC541B-E292-4276-816F-FCBB371177BE}" type="slidenum">
              <a:rPr lang="en-US" smtClean="0"/>
              <a:t>31</a:t>
            </a:fld>
            <a:endParaRPr lang="en-US"/>
          </a:p>
        </p:txBody>
      </p:sp>
    </p:spTree>
    <p:extLst>
      <p:ext uri="{BB962C8B-B14F-4D97-AF65-F5344CB8AC3E}">
        <p14:creationId xmlns:p14="http://schemas.microsoft.com/office/powerpoint/2010/main" val="24143598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Please read </a:t>
            </a:r>
            <a:r>
              <a:rPr lang="en-US" dirty="0" err="1" smtClean="0"/>
              <a:t>Guccione</a:t>
            </a:r>
            <a:r>
              <a:rPr lang="en-US" dirty="0" smtClean="0"/>
              <a:t> Chapter 13.</a:t>
            </a:r>
          </a:p>
          <a:p>
            <a:endParaRPr lang="en-US" dirty="0"/>
          </a:p>
        </p:txBody>
      </p:sp>
      <p:sp>
        <p:nvSpPr>
          <p:cNvPr id="4" name="Slide Number Placeholder 3"/>
          <p:cNvSpPr>
            <a:spLocks noGrp="1"/>
          </p:cNvSpPr>
          <p:nvPr>
            <p:ph type="sldNum" sz="quarter" idx="10"/>
          </p:nvPr>
        </p:nvSpPr>
        <p:spPr/>
        <p:txBody>
          <a:bodyPr/>
          <a:lstStyle/>
          <a:p>
            <a:fld id="{17DC541B-E292-4276-816F-FCBB371177BE}" type="slidenum">
              <a:rPr lang="en-US" smtClean="0"/>
              <a:t>3</a:t>
            </a:fld>
            <a:endParaRPr lang="en-US"/>
          </a:p>
        </p:txBody>
      </p:sp>
    </p:spTree>
    <p:extLst>
      <p:ext uri="{BB962C8B-B14F-4D97-AF65-F5344CB8AC3E}">
        <p14:creationId xmlns:p14="http://schemas.microsoft.com/office/powerpoint/2010/main" val="28651941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Factors such as the patient/client goals and perceptions, medical management of disease processes, family support, financial considerations, and cognition must also be considered. </a:t>
            </a:r>
          </a:p>
          <a:p>
            <a:endParaRPr lang="en-US" dirty="0"/>
          </a:p>
        </p:txBody>
      </p:sp>
      <p:sp>
        <p:nvSpPr>
          <p:cNvPr id="4" name="Slide Number Placeholder 3"/>
          <p:cNvSpPr>
            <a:spLocks noGrp="1"/>
          </p:cNvSpPr>
          <p:nvPr>
            <p:ph type="sldNum" sz="quarter" idx="10"/>
          </p:nvPr>
        </p:nvSpPr>
        <p:spPr/>
        <p:txBody>
          <a:bodyPr/>
          <a:lstStyle/>
          <a:p>
            <a:fld id="{17DC541B-E292-4276-816F-FCBB371177BE}" type="slidenum">
              <a:rPr lang="en-US" smtClean="0"/>
              <a:t>32</a:t>
            </a:fld>
            <a:endParaRPr lang="en-US"/>
          </a:p>
        </p:txBody>
      </p:sp>
    </p:spTree>
    <p:extLst>
      <p:ext uri="{BB962C8B-B14F-4D97-AF65-F5344CB8AC3E}">
        <p14:creationId xmlns:p14="http://schemas.microsoft.com/office/powerpoint/2010/main" val="148945672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Patient education should include Modification of lifestyle, activity and exercise.</a:t>
            </a:r>
          </a:p>
          <a:p>
            <a:pPr lvl="1"/>
            <a:r>
              <a:rPr lang="en-US" dirty="0" smtClean="0"/>
              <a:t>For patients with spinal stenosis, change upright postures to increase lumbar flexion, such as walking uphill or using an assistive device to shift the upper body position anteriorly. This can greatly reduce symptoms by increasing the spinal canal space. </a:t>
            </a:r>
          </a:p>
          <a:p>
            <a:r>
              <a:rPr lang="en-US" dirty="0" smtClean="0"/>
              <a:t>Other education of Non-medical management is also indicated. </a:t>
            </a:r>
          </a:p>
          <a:p>
            <a:pPr lvl="1"/>
            <a:r>
              <a:rPr lang="en-US" dirty="0" smtClean="0"/>
              <a:t>For example, For post-menopausal women, recommend taking 1500 milligram per day, Vitamin D supplements to prevent bone loss or increase bone mineral density</a:t>
            </a:r>
          </a:p>
          <a:p>
            <a:pPr lvl="1"/>
            <a:r>
              <a:rPr lang="en-US" dirty="0" smtClean="0"/>
              <a:t>Stop smoking, reduce weights </a:t>
            </a:r>
          </a:p>
          <a:p>
            <a:endParaRPr lang="en-US" dirty="0"/>
          </a:p>
        </p:txBody>
      </p:sp>
      <p:sp>
        <p:nvSpPr>
          <p:cNvPr id="4" name="Slide Number Placeholder 3"/>
          <p:cNvSpPr>
            <a:spLocks noGrp="1"/>
          </p:cNvSpPr>
          <p:nvPr>
            <p:ph type="sldNum" sz="quarter" idx="10"/>
          </p:nvPr>
        </p:nvSpPr>
        <p:spPr/>
        <p:txBody>
          <a:bodyPr/>
          <a:lstStyle/>
          <a:p>
            <a:fld id="{17DC541B-E292-4276-816F-FCBB371177BE}" type="slidenum">
              <a:rPr lang="en-US" smtClean="0"/>
              <a:t>33</a:t>
            </a:fld>
            <a:endParaRPr lang="en-US"/>
          </a:p>
        </p:txBody>
      </p:sp>
    </p:spTree>
    <p:extLst>
      <p:ext uri="{BB962C8B-B14F-4D97-AF65-F5344CB8AC3E}">
        <p14:creationId xmlns:p14="http://schemas.microsoft.com/office/powerpoint/2010/main" val="163289979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Stretching, especially static stretch, can improve</a:t>
            </a:r>
            <a:r>
              <a:rPr lang="en-US" sz="1200" kern="1200" baseline="0" dirty="0" smtClean="0">
                <a:solidFill>
                  <a:schemeClr val="tx1"/>
                </a:solidFill>
                <a:latin typeface="+mn-lt"/>
                <a:ea typeface="+mn-ea"/>
                <a:cs typeface="+mn-cs"/>
              </a:rPr>
              <a:t> not only range of motion but also functional activities in older adults.  Prolonged stretch for at least 15 seconds and up to 60 seconds is more beneficial. A</a:t>
            </a:r>
            <a:r>
              <a:rPr lang="en-US" dirty="0" smtClean="0"/>
              <a:t>dequate repetitions of range of motion exercises and stretch duration are important to improve flexibility and joint mobility.  Appropriate joint positioning and stretch amplitudes can increase</a:t>
            </a:r>
            <a:r>
              <a:rPr lang="en-US" baseline="0" dirty="0" smtClean="0"/>
              <a:t> muscle tendon unit flexibility, </a:t>
            </a:r>
            <a:r>
              <a:rPr lang="en-US" dirty="0" smtClean="0"/>
              <a:t>promote tissue remodeling to increase range of motion. </a:t>
            </a:r>
            <a:endParaRPr lang="en-US" sz="1200" kern="1200" baseline="0" dirty="0" smtClean="0">
              <a:solidFill>
                <a:schemeClr val="tx1"/>
              </a:solidFill>
              <a:latin typeface="+mn-lt"/>
              <a:ea typeface="+mn-ea"/>
              <a:cs typeface="+mn-cs"/>
            </a:endParaRPr>
          </a:p>
          <a:p>
            <a:pPr lvl="0"/>
            <a:endParaRPr lang="en-US" sz="1200" kern="1200" dirty="0" smtClean="0">
              <a:solidFill>
                <a:schemeClr val="tx1"/>
              </a:solidFill>
              <a:latin typeface="+mn-lt"/>
              <a:ea typeface="+mn-ea"/>
              <a:cs typeface="+mn-cs"/>
            </a:endParaRPr>
          </a:p>
          <a:p>
            <a:pPr lvl="0"/>
            <a:r>
              <a:rPr lang="en-US" sz="1200" kern="1200" dirty="0" smtClean="0">
                <a:solidFill>
                  <a:schemeClr val="tx1"/>
                </a:solidFill>
                <a:latin typeface="+mn-lt"/>
                <a:ea typeface="+mn-ea"/>
                <a:cs typeface="+mn-cs"/>
              </a:rPr>
              <a:t>Impaired muscle function associated with aging impacts the capacity of joint to absorb loads. </a:t>
            </a:r>
            <a:r>
              <a:rPr lang="en-US" sz="1200" kern="1200" baseline="0" dirty="0" smtClean="0">
                <a:solidFill>
                  <a:schemeClr val="tx1"/>
                </a:solidFill>
                <a:latin typeface="+mn-lt"/>
                <a:ea typeface="+mn-ea"/>
                <a:cs typeface="+mn-cs"/>
              </a:rPr>
              <a:t> The consequence may involve </a:t>
            </a:r>
            <a:r>
              <a:rPr lang="en-US" sz="1200" kern="1200" dirty="0" smtClean="0">
                <a:solidFill>
                  <a:schemeClr val="tx1"/>
                </a:solidFill>
                <a:latin typeface="+mn-lt"/>
                <a:ea typeface="+mn-ea"/>
                <a:cs typeface="+mn-cs"/>
              </a:rPr>
              <a:t>increased loading of other joint structures.</a:t>
            </a:r>
            <a:r>
              <a:rPr lang="en-US" sz="1200" kern="1200" baseline="0" dirty="0" smtClean="0">
                <a:solidFill>
                  <a:schemeClr val="tx1"/>
                </a:solidFill>
                <a:latin typeface="+mn-lt"/>
                <a:ea typeface="+mn-ea"/>
                <a:cs typeface="+mn-cs"/>
              </a:rPr>
              <a:t>  Dynamic loading with strengthening can stimulate the growth of cartilage and bone. There has been evidence showing an improvement in </a:t>
            </a:r>
            <a:r>
              <a:rPr lang="en-US" sz="1200" kern="1200" baseline="0" dirty="0" err="1" smtClean="0">
                <a:solidFill>
                  <a:schemeClr val="tx1"/>
                </a:solidFill>
                <a:latin typeface="+mn-lt"/>
                <a:ea typeface="+mn-ea"/>
                <a:cs typeface="+mn-cs"/>
              </a:rPr>
              <a:t>glyco</a:t>
            </a:r>
            <a:r>
              <a:rPr lang="en-US" sz="1200" kern="1200" baseline="0" dirty="0" smtClean="0">
                <a:solidFill>
                  <a:schemeClr val="tx1"/>
                </a:solidFill>
                <a:latin typeface="+mn-lt"/>
                <a:ea typeface="+mn-ea"/>
                <a:cs typeface="+mn-cs"/>
              </a:rPr>
              <a:t>-conjugate content in the articular cartilage after progressive resistive exercises in post-surgical knees.</a:t>
            </a:r>
          </a:p>
          <a:p>
            <a:pPr lvl="0"/>
            <a:endParaRPr lang="en-US" sz="1200" kern="1200" baseline="0" dirty="0" smtClean="0">
              <a:solidFill>
                <a:schemeClr val="tx1"/>
              </a:solidFill>
              <a:latin typeface="+mn-lt"/>
              <a:ea typeface="+mn-ea"/>
              <a:cs typeface="+mn-cs"/>
            </a:endParaRPr>
          </a:p>
          <a:p>
            <a:pPr lvl="0"/>
            <a:r>
              <a:rPr lang="en-US" sz="1200" kern="1200" baseline="0" dirty="0" smtClean="0">
                <a:solidFill>
                  <a:schemeClr val="tx1"/>
                </a:solidFill>
                <a:latin typeface="+mn-lt"/>
                <a:ea typeface="+mn-ea"/>
                <a:cs typeface="+mn-cs"/>
              </a:rPr>
              <a:t>Many intervention studies have employed combined modes of exercises, from stretching, strengthening, endurance, balance, flexibility, to functional training.  Although these studies may have found positive effects but it is difficult to tease out which component of the multi-modal exercises improve joint mobility.</a:t>
            </a:r>
          </a:p>
          <a:p>
            <a:pPr lvl="0"/>
            <a:endParaRPr lang="en-US" sz="1200" kern="1200" baseline="0" dirty="0" smtClean="0">
              <a:solidFill>
                <a:schemeClr val="tx1"/>
              </a:solidFill>
              <a:latin typeface="+mn-lt"/>
              <a:ea typeface="+mn-ea"/>
              <a:cs typeface="+mn-cs"/>
            </a:endParaRPr>
          </a:p>
          <a:p>
            <a:pPr lvl="0"/>
            <a:r>
              <a:rPr lang="en-US" sz="1200" kern="1200" baseline="0" dirty="0" smtClean="0">
                <a:solidFill>
                  <a:schemeClr val="tx1"/>
                </a:solidFill>
                <a:latin typeface="+mn-lt"/>
                <a:ea typeface="+mn-ea"/>
                <a:cs typeface="+mn-cs"/>
              </a:rPr>
              <a:t>There are many other forms of exercises. Spinal stabilization has been found to improve pain and function in older adults with low back pain.  Yoga and Tai Chi may improve motor control and as a result, joint mobility.  Aquatic exercises reduce stress on weight bearing joints, provide various resistance to movements, increase sensory feedback and lymphatic return.  Aquatic exercises may be a useful alternative to land based exercises in older adults who are fearful of falling or have poor balance, pain, or lack of motivation. </a:t>
            </a:r>
          </a:p>
        </p:txBody>
      </p:sp>
      <p:sp>
        <p:nvSpPr>
          <p:cNvPr id="4" name="Slide Number Placeholder 3"/>
          <p:cNvSpPr>
            <a:spLocks noGrp="1"/>
          </p:cNvSpPr>
          <p:nvPr>
            <p:ph type="sldNum" sz="quarter" idx="10"/>
          </p:nvPr>
        </p:nvSpPr>
        <p:spPr/>
        <p:txBody>
          <a:bodyPr/>
          <a:lstStyle/>
          <a:p>
            <a:fld id="{17DC541B-E292-4276-816F-FCBB371177BE}" type="slidenum">
              <a:rPr lang="en-US" smtClean="0"/>
              <a:t>34</a:t>
            </a:fld>
            <a:endParaRPr lang="en-US"/>
          </a:p>
        </p:txBody>
      </p:sp>
    </p:spTree>
    <p:extLst>
      <p:ext uri="{BB962C8B-B14F-4D97-AF65-F5344CB8AC3E}">
        <p14:creationId xmlns:p14="http://schemas.microsoft.com/office/powerpoint/2010/main" val="242289014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smtClean="0">
                <a:solidFill>
                  <a:schemeClr val="tx1"/>
                </a:solidFill>
                <a:latin typeface="+mn-lt"/>
                <a:ea typeface="+mn-ea"/>
                <a:cs typeface="+mn-cs"/>
              </a:rPr>
              <a:t>Although it is important to use caution when dealing with joint structures weakened with age, age is not a contraindication to joint mobilization and manipulation.  </a:t>
            </a:r>
          </a:p>
          <a:p>
            <a:pPr lvl="1"/>
            <a:r>
              <a:rPr lang="en-US" sz="1200" kern="1200" dirty="0" smtClean="0">
                <a:solidFill>
                  <a:schemeClr val="tx1"/>
                </a:solidFill>
                <a:latin typeface="+mn-lt"/>
                <a:ea typeface="+mn-ea"/>
                <a:cs typeface="+mn-cs"/>
              </a:rPr>
              <a:t> </a:t>
            </a:r>
            <a:endParaRPr lang="en-US" dirty="0"/>
          </a:p>
        </p:txBody>
      </p:sp>
      <p:sp>
        <p:nvSpPr>
          <p:cNvPr id="4" name="Slide Number Placeholder 3"/>
          <p:cNvSpPr>
            <a:spLocks noGrp="1"/>
          </p:cNvSpPr>
          <p:nvPr>
            <p:ph type="sldNum" sz="quarter" idx="10"/>
          </p:nvPr>
        </p:nvSpPr>
        <p:spPr/>
        <p:txBody>
          <a:bodyPr/>
          <a:lstStyle/>
          <a:p>
            <a:fld id="{17DC541B-E292-4276-816F-FCBB371177BE}" type="slidenum">
              <a:rPr lang="en-US" smtClean="0"/>
              <a:t>35</a:t>
            </a:fld>
            <a:endParaRPr lang="en-US"/>
          </a:p>
        </p:txBody>
      </p:sp>
    </p:spTree>
    <p:extLst>
      <p:ext uri="{BB962C8B-B14F-4D97-AF65-F5344CB8AC3E}">
        <p14:creationId xmlns:p14="http://schemas.microsoft.com/office/powerpoint/2010/main" val="122828449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 recently</a:t>
            </a:r>
            <a:r>
              <a:rPr lang="en-US" baseline="0" dirty="0" smtClean="0"/>
              <a:t> published evidence based review analyzed the effectiveness of physical therapy interventions in knee osteoarthritis.</a:t>
            </a:r>
          </a:p>
          <a:p>
            <a:r>
              <a:rPr lang="en-US" dirty="0" smtClean="0"/>
              <a:t>Aerobic and aquatic exercise improved disability measures.</a:t>
            </a:r>
          </a:p>
          <a:p>
            <a:r>
              <a:rPr lang="en-US" dirty="0" smtClean="0"/>
              <a:t>Aerobic and strengthening exercise reduced pain and improved function.</a:t>
            </a:r>
          </a:p>
          <a:p>
            <a:r>
              <a:rPr lang="en-US" dirty="0" smtClean="0"/>
              <a:t>Proprioception exercise reduced pain.</a:t>
            </a:r>
          </a:p>
          <a:p>
            <a:r>
              <a:rPr lang="en-US" dirty="0" smtClean="0"/>
              <a:t>Tai chi improved short-term function, but with no sustained benefit.</a:t>
            </a:r>
          </a:p>
          <a:p>
            <a:r>
              <a:rPr lang="en-US" dirty="0" smtClean="0"/>
              <a:t>Ultrasound reduced pain and improved function.</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It should be noted that no single physical therapy intervention was shown to improve all examined outcomes.  When formulating a plan of care, therapists</a:t>
            </a:r>
            <a:r>
              <a:rPr lang="en-US" baseline="0" dirty="0" smtClean="0"/>
              <a:t> should consider different domains in the ICF, such as body function and structure, activities, participation.</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err="1" smtClean="0"/>
              <a:t>Shamliyan</a:t>
            </a:r>
            <a:r>
              <a:rPr lang="en-US" dirty="0" smtClean="0"/>
              <a:t> TA, Wang SY, Olson-Kellogg B, et al. Physical Therapy Interventions for Knee Pain Secondary to Osteoarthritis [Internet]. Rockville (MD): Agency for Healthcare Research and Quality (US); 2012 Nov. (Comparative Effectiveness Reviews, No. 77.) Available from: http://www.ncbi.nlm.nih.gov/books/NBK114568/</a:t>
            </a:r>
          </a:p>
          <a:p>
            <a:endParaRPr lang="en-US" dirty="0"/>
          </a:p>
        </p:txBody>
      </p:sp>
      <p:sp>
        <p:nvSpPr>
          <p:cNvPr id="4" name="Slide Number Placeholder 3"/>
          <p:cNvSpPr>
            <a:spLocks noGrp="1"/>
          </p:cNvSpPr>
          <p:nvPr>
            <p:ph type="sldNum" sz="quarter" idx="10"/>
          </p:nvPr>
        </p:nvSpPr>
        <p:spPr/>
        <p:txBody>
          <a:bodyPr/>
          <a:lstStyle/>
          <a:p>
            <a:fld id="{17DC541B-E292-4276-816F-FCBB371177BE}" type="slidenum">
              <a:rPr lang="en-US" smtClean="0"/>
              <a:t>36</a:t>
            </a:fld>
            <a:endParaRPr lang="en-US"/>
          </a:p>
        </p:txBody>
      </p:sp>
    </p:spTree>
    <p:extLst>
      <p:ext uri="{BB962C8B-B14F-4D97-AF65-F5344CB8AC3E}">
        <p14:creationId xmlns:p14="http://schemas.microsoft.com/office/powerpoint/2010/main" val="149121590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t>The figure</a:t>
            </a:r>
            <a:r>
              <a:rPr lang="en-US" sz="1200" baseline="0" dirty="0" smtClean="0"/>
              <a:t> shows a forest plot of the </a:t>
            </a:r>
            <a:r>
              <a:rPr lang="en-US" sz="1200" dirty="0" smtClean="0"/>
              <a:t>Reduction in pain with PT interventions versus no active treatments at the longest time of follow-up in adults with knee osteoarthritis.</a:t>
            </a:r>
            <a:endParaRPr lang="en-US" sz="1200" b="0" i="0" u="none" strike="noStrike" kern="1200" baseline="0" dirty="0" smtClean="0">
              <a:solidFill>
                <a:schemeClr val="tx1"/>
              </a:solidFill>
              <a:latin typeface="+mn-lt"/>
              <a:ea typeface="+mn-ea"/>
              <a:cs typeface="+mn-cs"/>
            </a:endParaRP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NOTE: CI = confidence interval; L = low; M = moderate; Large magnitude of effect when reduction is more than 0.8 standard deviations. *The estimate was based on an individual study. </a:t>
            </a:r>
            <a:endParaRPr lang="en-US" dirty="0"/>
          </a:p>
        </p:txBody>
      </p:sp>
      <p:sp>
        <p:nvSpPr>
          <p:cNvPr id="4" name="Slide Number Placeholder 3"/>
          <p:cNvSpPr>
            <a:spLocks noGrp="1"/>
          </p:cNvSpPr>
          <p:nvPr>
            <p:ph type="sldNum" sz="quarter" idx="10"/>
          </p:nvPr>
        </p:nvSpPr>
        <p:spPr/>
        <p:txBody>
          <a:bodyPr/>
          <a:lstStyle/>
          <a:p>
            <a:fld id="{17DC541B-E292-4276-816F-FCBB371177BE}" type="slidenum">
              <a:rPr lang="en-US" smtClean="0"/>
              <a:t>37</a:t>
            </a:fld>
            <a:endParaRPr lang="en-US"/>
          </a:p>
        </p:txBody>
      </p:sp>
    </p:spTree>
    <p:extLst>
      <p:ext uri="{BB962C8B-B14F-4D97-AF65-F5344CB8AC3E}">
        <p14:creationId xmlns:p14="http://schemas.microsoft.com/office/powerpoint/2010/main" val="418393888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There are interventions without any evidence to support the</a:t>
            </a:r>
            <a:r>
              <a:rPr lang="en-US" baseline="0" dirty="0" smtClean="0"/>
              <a:t>ir benefit.</a:t>
            </a:r>
          </a:p>
          <a:p>
            <a:r>
              <a:rPr lang="en-US" baseline="0" dirty="0" smtClean="0"/>
              <a:t>These include: </a:t>
            </a:r>
            <a:r>
              <a:rPr lang="en-US" dirty="0" smtClean="0"/>
              <a:t>Specific education program.</a:t>
            </a:r>
          </a:p>
          <a:p>
            <a:r>
              <a:rPr lang="en-US" dirty="0" smtClean="0"/>
              <a:t>Diathermy.</a:t>
            </a:r>
          </a:p>
          <a:p>
            <a:r>
              <a:rPr lang="en-US" dirty="0" smtClean="0"/>
              <a:t>Orthotics.</a:t>
            </a:r>
          </a:p>
          <a:p>
            <a:r>
              <a:rPr lang="en-US" dirty="0" smtClean="0"/>
              <a:t>Magnetic stimulation, or PEMF.</a:t>
            </a:r>
          </a:p>
          <a:p>
            <a:r>
              <a:rPr lang="en-US" dirty="0" smtClean="0"/>
              <a:t>Electrical stimulation improved pain short term but significantly worsened pain at longer follow-up.</a:t>
            </a:r>
          </a:p>
          <a:p>
            <a:endParaRPr lang="en-US" dirty="0"/>
          </a:p>
        </p:txBody>
      </p:sp>
      <p:sp>
        <p:nvSpPr>
          <p:cNvPr id="4" name="Slide Number Placeholder 3"/>
          <p:cNvSpPr>
            <a:spLocks noGrp="1"/>
          </p:cNvSpPr>
          <p:nvPr>
            <p:ph type="sldNum" sz="quarter" idx="10"/>
          </p:nvPr>
        </p:nvSpPr>
        <p:spPr/>
        <p:txBody>
          <a:bodyPr/>
          <a:lstStyle/>
          <a:p>
            <a:fld id="{17DC541B-E292-4276-816F-FCBB371177BE}" type="slidenum">
              <a:rPr lang="en-US" smtClean="0"/>
              <a:t>38</a:t>
            </a:fld>
            <a:endParaRPr lang="en-US"/>
          </a:p>
        </p:txBody>
      </p:sp>
    </p:spTree>
    <p:extLst>
      <p:ext uri="{BB962C8B-B14F-4D97-AF65-F5344CB8AC3E}">
        <p14:creationId xmlns:p14="http://schemas.microsoft.com/office/powerpoint/2010/main" val="152397169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Overall, the relative reduction in pain or disability with physical therapy interventions was less</a:t>
            </a:r>
            <a:r>
              <a:rPr lang="en-US" baseline="0" dirty="0" smtClean="0"/>
              <a:t> than </a:t>
            </a:r>
            <a:r>
              <a:rPr lang="en-US" dirty="0" smtClean="0"/>
              <a:t> 30 %.</a:t>
            </a:r>
          </a:p>
          <a:p>
            <a:r>
              <a:rPr lang="en-US" dirty="0" smtClean="0"/>
              <a:t>Few physical therapy interventions were effective.</a:t>
            </a:r>
          </a:p>
          <a:p>
            <a:r>
              <a:rPr lang="en-US" dirty="0" smtClean="0"/>
              <a:t>No single physical therapy intervention improved all outcomes.</a:t>
            </a:r>
          </a:p>
          <a:p>
            <a:r>
              <a:rPr lang="en-US" dirty="0" smtClean="0"/>
              <a:t>Individual randomized control trials failed to show consistent statistically significant, strong, or clinically important changes in outcomes.</a:t>
            </a:r>
          </a:p>
          <a:p>
            <a:endParaRPr lang="en-US" dirty="0"/>
          </a:p>
        </p:txBody>
      </p:sp>
      <p:sp>
        <p:nvSpPr>
          <p:cNvPr id="4" name="Slide Number Placeholder 3"/>
          <p:cNvSpPr>
            <a:spLocks noGrp="1"/>
          </p:cNvSpPr>
          <p:nvPr>
            <p:ph type="sldNum" sz="quarter" idx="10"/>
          </p:nvPr>
        </p:nvSpPr>
        <p:spPr/>
        <p:txBody>
          <a:bodyPr/>
          <a:lstStyle/>
          <a:p>
            <a:fld id="{17DC541B-E292-4276-816F-FCBB371177BE}" type="slidenum">
              <a:rPr lang="en-US" smtClean="0"/>
              <a:t>39</a:t>
            </a:fld>
            <a:endParaRPr lang="en-US"/>
          </a:p>
        </p:txBody>
      </p:sp>
    </p:spTree>
    <p:extLst>
      <p:ext uri="{BB962C8B-B14F-4D97-AF65-F5344CB8AC3E}">
        <p14:creationId xmlns:p14="http://schemas.microsoft.com/office/powerpoint/2010/main" val="112706786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Adverse events were uncommon and not severe enough to deter patients from continuing treatment.</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Adverse events varied across intervention and included the following. </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Skin irritation with brace, insole, tape, electrical stimulation.</a:t>
            </a:r>
          </a:p>
          <a:p>
            <a:r>
              <a:rPr lang="en-US" sz="1200" b="0" i="0" u="none" strike="noStrike" kern="1200" baseline="0" dirty="0" smtClean="0">
                <a:solidFill>
                  <a:schemeClr val="tx1"/>
                </a:solidFill>
                <a:latin typeface="+mn-lt"/>
                <a:ea typeface="+mn-ea"/>
                <a:cs typeface="+mn-cs"/>
              </a:rPr>
              <a:t>Swelling with brace, diathermy, exercise.</a:t>
            </a:r>
          </a:p>
          <a:p>
            <a:r>
              <a:rPr lang="en-US" sz="1200" b="0" i="0" u="none" strike="noStrike" kern="1200" baseline="0" dirty="0" smtClean="0">
                <a:solidFill>
                  <a:schemeClr val="tx1"/>
                </a:solidFill>
                <a:latin typeface="+mn-lt"/>
                <a:ea typeface="+mn-ea"/>
                <a:cs typeface="+mn-cs"/>
              </a:rPr>
              <a:t>Muscle soreness with electrical stimulation.</a:t>
            </a:r>
          </a:p>
          <a:p>
            <a:r>
              <a:rPr lang="en-US" sz="1200" b="0" i="0" u="none" strike="noStrike" kern="1200" baseline="0" dirty="0" smtClean="0">
                <a:solidFill>
                  <a:schemeClr val="tx1"/>
                </a:solidFill>
                <a:latin typeface="+mn-lt"/>
                <a:ea typeface="+mn-ea"/>
                <a:cs typeface="+mn-cs"/>
              </a:rPr>
              <a:t>Warming, throbbing sensation with diathermy, electrical stimulation, m</a:t>
            </a:r>
            <a:r>
              <a:rPr lang="en-US" dirty="0" smtClean="0"/>
              <a:t>agnetic stimulation </a:t>
            </a:r>
            <a:r>
              <a:rPr lang="en-US" sz="1200" b="0" i="0" u="none" strike="noStrike" kern="1200" baseline="0" dirty="0" smtClean="0">
                <a:solidFill>
                  <a:schemeClr val="tx1"/>
                </a:solidFill>
                <a:latin typeface="+mn-lt"/>
                <a:ea typeface="+mn-ea"/>
                <a:cs typeface="+mn-cs"/>
              </a:rPr>
              <a:t>.</a:t>
            </a:r>
          </a:p>
          <a:p>
            <a:r>
              <a:rPr lang="en-US" sz="1200" b="0" i="0" u="none" strike="noStrike" kern="1200" baseline="0" dirty="0" smtClean="0">
                <a:solidFill>
                  <a:schemeClr val="tx1"/>
                </a:solidFill>
                <a:latin typeface="+mn-lt"/>
                <a:ea typeface="+mn-ea"/>
                <a:cs typeface="+mn-cs"/>
              </a:rPr>
              <a:t>Increased pain with diathermy, exercise, insole, m</a:t>
            </a:r>
            <a:r>
              <a:rPr lang="en-US" dirty="0" smtClean="0"/>
              <a:t>agnetic stimulation </a:t>
            </a:r>
            <a:r>
              <a:rPr lang="en-US" sz="1200" b="0" i="0" u="none" strike="noStrike" kern="1200" baseline="0" dirty="0" smtClean="0">
                <a:solidFill>
                  <a:schemeClr val="tx1"/>
                </a:solidFill>
                <a:latin typeface="+mn-lt"/>
                <a:ea typeface="+mn-ea"/>
                <a:cs typeface="+mn-cs"/>
              </a:rPr>
              <a:t>.</a:t>
            </a:r>
          </a:p>
          <a:p>
            <a:r>
              <a:rPr lang="en-US" sz="1200" b="0" i="0" u="none" strike="noStrike" kern="1200" baseline="0" dirty="0" smtClean="0">
                <a:solidFill>
                  <a:schemeClr val="tx1"/>
                </a:solidFill>
                <a:latin typeface="+mn-lt"/>
                <a:ea typeface="+mn-ea"/>
                <a:cs typeface="+mn-cs"/>
              </a:rPr>
              <a:t>Falls with insole.</a:t>
            </a:r>
            <a:endParaRPr lang="en-US" dirty="0"/>
          </a:p>
        </p:txBody>
      </p:sp>
      <p:sp>
        <p:nvSpPr>
          <p:cNvPr id="4" name="Slide Number Placeholder 3"/>
          <p:cNvSpPr>
            <a:spLocks noGrp="1"/>
          </p:cNvSpPr>
          <p:nvPr>
            <p:ph type="sldNum" sz="quarter" idx="10"/>
          </p:nvPr>
        </p:nvSpPr>
        <p:spPr/>
        <p:txBody>
          <a:bodyPr/>
          <a:lstStyle/>
          <a:p>
            <a:fld id="{17DC541B-E292-4276-816F-FCBB371177BE}" type="slidenum">
              <a:rPr lang="en-US" smtClean="0"/>
              <a:t>40</a:t>
            </a:fld>
            <a:endParaRPr lang="en-US"/>
          </a:p>
        </p:txBody>
      </p:sp>
    </p:spTree>
    <p:extLst>
      <p:ext uri="{BB962C8B-B14F-4D97-AF65-F5344CB8AC3E}">
        <p14:creationId xmlns:p14="http://schemas.microsoft.com/office/powerpoint/2010/main" val="23612137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latin typeface="+mn-lt"/>
                <a:ea typeface="+mn-ea"/>
                <a:cs typeface="+mn-cs"/>
              </a:rPr>
              <a:t>A conceptual framework for interactions among the numerous factors for health and function in regard to age-related joint mobility impairment is presented. This is based on the ICF framework.</a:t>
            </a:r>
          </a:p>
          <a:p>
            <a:r>
              <a:rPr lang="en-US" sz="1200" kern="1200" dirty="0" smtClean="0">
                <a:solidFill>
                  <a:schemeClr val="tx1"/>
                </a:solidFill>
                <a:latin typeface="+mn-lt"/>
                <a:ea typeface="+mn-ea"/>
                <a:cs typeface="+mn-cs"/>
              </a:rPr>
              <a:t>Optimal aging involves the interactions among multiple dimension, not just physical health.  Clinicians</a:t>
            </a:r>
            <a:r>
              <a:rPr lang="en-US" sz="1200" kern="1200" baseline="0" dirty="0" smtClean="0">
                <a:solidFill>
                  <a:schemeClr val="tx1"/>
                </a:solidFill>
                <a:latin typeface="+mn-lt"/>
                <a:ea typeface="+mn-ea"/>
                <a:cs typeface="+mn-cs"/>
              </a:rPr>
              <a:t> need to consider factors other than age-related changes but also other factors, such as personal and environmental factors, when working with older adults with limitations in joint mobility.</a:t>
            </a:r>
            <a:endParaRPr lang="en-US" sz="120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17DC541B-E292-4276-816F-FCBB371177BE}" type="slidenum">
              <a:rPr lang="en-US" smtClean="0"/>
              <a:t>4</a:t>
            </a:fld>
            <a:endParaRPr lang="en-US"/>
          </a:p>
        </p:txBody>
      </p:sp>
    </p:spTree>
    <p:extLst>
      <p:ext uri="{BB962C8B-B14F-4D97-AF65-F5344CB8AC3E}">
        <p14:creationId xmlns:p14="http://schemas.microsoft.com/office/powerpoint/2010/main" val="34088193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Joint mobility is the capacity of a joint to move passively.  </a:t>
            </a:r>
            <a:r>
              <a:rPr lang="en-US" baseline="0" dirty="0" smtClean="0"/>
              <a:t> Joint mobility involves the i</a:t>
            </a:r>
            <a:r>
              <a:rPr lang="en-US" dirty="0" smtClean="0"/>
              <a:t>nteractions between muscle, tendon, ligament, </a:t>
            </a:r>
            <a:r>
              <a:rPr lang="en-US" dirty="0" err="1" smtClean="0"/>
              <a:t>synovium</a:t>
            </a:r>
            <a:r>
              <a:rPr lang="en-US" dirty="0" smtClean="0"/>
              <a:t>, capsule, cartilage, and bone at a joint.  Any changes in these structures will affect joint mobility.</a:t>
            </a:r>
          </a:p>
          <a:p>
            <a:endParaRPr lang="en-US" dirty="0"/>
          </a:p>
        </p:txBody>
      </p:sp>
      <p:sp>
        <p:nvSpPr>
          <p:cNvPr id="4" name="Slide Number Placeholder 3"/>
          <p:cNvSpPr>
            <a:spLocks noGrp="1"/>
          </p:cNvSpPr>
          <p:nvPr>
            <p:ph type="sldNum" sz="quarter" idx="10"/>
          </p:nvPr>
        </p:nvSpPr>
        <p:spPr/>
        <p:txBody>
          <a:bodyPr/>
          <a:lstStyle/>
          <a:p>
            <a:fld id="{17DC541B-E292-4276-816F-FCBB371177BE}" type="slidenum">
              <a:rPr lang="en-US" smtClean="0"/>
              <a:t>5</a:t>
            </a:fld>
            <a:endParaRPr lang="en-US"/>
          </a:p>
        </p:txBody>
      </p:sp>
    </p:spTree>
    <p:extLst>
      <p:ext uri="{BB962C8B-B14F-4D97-AF65-F5344CB8AC3E}">
        <p14:creationId xmlns:p14="http://schemas.microsoft.com/office/powerpoint/2010/main" val="29987401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Age and</a:t>
            </a:r>
            <a:r>
              <a:rPr lang="en-US" baseline="0" dirty="0" smtClean="0"/>
              <a:t> many other factors can affect the integrity of connect tissue.  These factors may be unique to the individuals, such as the </a:t>
            </a:r>
            <a:r>
              <a:rPr lang="en-US" dirty="0" smtClean="0"/>
              <a:t>level of physical activity, pathology, segmental alignment, and prior injury. </a:t>
            </a:r>
          </a:p>
          <a:p>
            <a:endParaRPr lang="en-US" dirty="0" smtClean="0"/>
          </a:p>
          <a:p>
            <a:r>
              <a:rPr lang="en-US" dirty="0" smtClean="0"/>
              <a:t>Fibroblasts are the basic connective tissue cells.  They produce the extracellular matrix in the cartilage and bone.  With aging, the fibroblasts</a:t>
            </a:r>
            <a:r>
              <a:rPr lang="en-US" baseline="0" dirty="0" smtClean="0"/>
              <a:t> show decreased proliferation and altered regulation of apoptosis.  This causes a reduction in the capacity to maintain tissue homeostasis.</a:t>
            </a:r>
          </a:p>
          <a:p>
            <a:endParaRPr lang="en-US" baseline="0" dirty="0" smtClean="0"/>
          </a:p>
          <a:p>
            <a:r>
              <a:rPr lang="en-US" baseline="0" dirty="0" smtClean="0"/>
              <a:t>With age, the tissues becomes less responsive to growth factors, which directly affect the capacity to repair and maintain the tissue.</a:t>
            </a:r>
          </a:p>
          <a:p>
            <a:endParaRPr lang="en-US" baseline="0" dirty="0" smtClean="0"/>
          </a:p>
          <a:p>
            <a:r>
              <a:rPr lang="en-US" baseline="0" dirty="0" smtClean="0"/>
              <a:t>In young adults, cyclic physiological loading typically stimulates tissue synthesis.  In contrast, cyclic loading of articular cartilage decreased cartilage synthesis in older adults.</a:t>
            </a:r>
          </a:p>
          <a:p>
            <a:endParaRPr lang="en-US" baseline="0" dirty="0" smtClean="0"/>
          </a:p>
        </p:txBody>
      </p:sp>
      <p:sp>
        <p:nvSpPr>
          <p:cNvPr id="4" name="Slide Number Placeholder 3"/>
          <p:cNvSpPr>
            <a:spLocks noGrp="1"/>
          </p:cNvSpPr>
          <p:nvPr>
            <p:ph type="sldNum" sz="quarter" idx="10"/>
          </p:nvPr>
        </p:nvSpPr>
        <p:spPr/>
        <p:txBody>
          <a:bodyPr/>
          <a:lstStyle/>
          <a:p>
            <a:fld id="{17DC541B-E292-4276-816F-FCBB371177BE}" type="slidenum">
              <a:rPr lang="en-US" smtClean="0"/>
              <a:t>6</a:t>
            </a:fld>
            <a:endParaRPr lang="en-US"/>
          </a:p>
        </p:txBody>
      </p:sp>
    </p:spTree>
    <p:extLst>
      <p:ext uri="{BB962C8B-B14F-4D97-AF65-F5344CB8AC3E}">
        <p14:creationId xmlns:p14="http://schemas.microsoft.com/office/powerpoint/2010/main" val="17358451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The </a:t>
            </a:r>
            <a:r>
              <a:rPr lang="en-US" dirty="0" smtClean="0"/>
              <a:t>extracellular matrix, or </a:t>
            </a:r>
            <a:r>
              <a:rPr lang="en-US" sz="1200" kern="1200" dirty="0" smtClean="0">
                <a:solidFill>
                  <a:schemeClr val="tx1"/>
                </a:solidFill>
                <a:effectLst/>
                <a:latin typeface="+mn-lt"/>
                <a:ea typeface="+mn-ea"/>
                <a:cs typeface="+mn-cs"/>
              </a:rPr>
              <a:t>ECM, is predominantly composed of Collagen fibers. There are also a number of adhesive </a:t>
            </a:r>
            <a:r>
              <a:rPr lang="en-US" sz="1200" kern="1200" dirty="0" err="1" smtClean="0">
                <a:solidFill>
                  <a:schemeClr val="tx1"/>
                </a:solidFill>
                <a:effectLst/>
                <a:latin typeface="+mn-lt"/>
                <a:ea typeface="+mn-ea"/>
                <a:cs typeface="+mn-cs"/>
              </a:rPr>
              <a:t>glyco</a:t>
            </a:r>
            <a:r>
              <a:rPr lang="en-US" sz="1200" kern="1200" dirty="0" smtClean="0">
                <a:solidFill>
                  <a:schemeClr val="tx1"/>
                </a:solidFill>
                <a:effectLst/>
                <a:latin typeface="+mn-lt"/>
                <a:ea typeface="+mn-ea"/>
                <a:cs typeface="+mn-cs"/>
              </a:rPr>
              <a:t>-proteins or </a:t>
            </a:r>
            <a:r>
              <a:rPr lang="en-US" dirty="0" err="1" smtClean="0"/>
              <a:t>glyco</a:t>
            </a:r>
            <a:r>
              <a:rPr lang="en-US" dirty="0" smtClean="0"/>
              <a:t>-conjugate</a:t>
            </a:r>
            <a:r>
              <a:rPr lang="en-US" sz="1200" kern="1200" dirty="0" smtClean="0">
                <a:solidFill>
                  <a:schemeClr val="tx1"/>
                </a:solidFill>
                <a:effectLst/>
                <a:latin typeface="+mn-lt"/>
                <a:ea typeface="+mn-ea"/>
                <a:cs typeface="+mn-cs"/>
              </a:rPr>
              <a:t>, such as fibro-</a:t>
            </a:r>
            <a:r>
              <a:rPr lang="en-US" sz="1200" kern="1200" dirty="0" err="1" smtClean="0">
                <a:solidFill>
                  <a:schemeClr val="tx1"/>
                </a:solidFill>
                <a:effectLst/>
                <a:latin typeface="+mn-lt"/>
                <a:ea typeface="+mn-ea"/>
                <a:cs typeface="+mn-cs"/>
              </a:rPr>
              <a:t>nectin</a:t>
            </a:r>
            <a:r>
              <a:rPr lang="en-US" sz="1200" kern="1200" dirty="0" smtClean="0">
                <a:solidFill>
                  <a:schemeClr val="tx1"/>
                </a:solidFill>
                <a:effectLst/>
                <a:latin typeface="+mn-lt"/>
                <a:ea typeface="+mn-ea"/>
                <a:cs typeface="+mn-cs"/>
              </a:rPr>
              <a:t> and </a:t>
            </a:r>
            <a:r>
              <a:rPr lang="en-US" sz="1200" kern="1200" dirty="0" err="1" smtClean="0">
                <a:solidFill>
                  <a:schemeClr val="tx1"/>
                </a:solidFill>
                <a:effectLst/>
                <a:latin typeface="+mn-lt"/>
                <a:ea typeface="+mn-ea"/>
                <a:cs typeface="+mn-cs"/>
              </a:rPr>
              <a:t>lami-nin</a:t>
            </a:r>
            <a:r>
              <a:rPr lang="en-US" sz="1200" kern="1200" dirty="0" smtClean="0">
                <a:solidFill>
                  <a:schemeClr val="tx1"/>
                </a:solidFill>
                <a:effectLst/>
                <a:latin typeface="+mn-lt"/>
                <a:ea typeface="+mn-ea"/>
                <a:cs typeface="+mn-cs"/>
              </a:rPr>
              <a:t>, which attach cells to the ECM by binding to collagen in the ECM and to integrin on the cell surface.  Integrin is a trans-membrane protein that can bind to a variety of proteins in the ECM, as well as on the surface of adjacent cells.</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The intracellular portion of integrin is associated with the </a:t>
            </a:r>
            <a:r>
              <a:rPr lang="en-US" sz="1200" kern="1200" dirty="0" err="1" smtClean="0">
                <a:solidFill>
                  <a:schemeClr val="tx1"/>
                </a:solidFill>
                <a:effectLst/>
                <a:latin typeface="+mn-lt"/>
                <a:ea typeface="+mn-ea"/>
                <a:cs typeface="+mn-cs"/>
              </a:rPr>
              <a:t>cyto</a:t>
            </a:r>
            <a:r>
              <a:rPr lang="en-US" sz="1200" kern="1200" dirty="0" smtClean="0">
                <a:solidFill>
                  <a:schemeClr val="tx1"/>
                </a:solidFill>
                <a:effectLst/>
                <a:latin typeface="+mn-lt"/>
                <a:ea typeface="+mn-ea"/>
                <a:cs typeface="+mn-cs"/>
              </a:rPr>
              <a:t>-skeleton, thereby anchoring the cell. Finally, there are a variety of </a:t>
            </a:r>
            <a:r>
              <a:rPr lang="en-US" sz="1200" kern="1200" dirty="0" err="1" smtClean="0">
                <a:solidFill>
                  <a:schemeClr val="tx1"/>
                </a:solidFill>
                <a:effectLst/>
                <a:latin typeface="+mn-lt"/>
                <a:ea typeface="+mn-ea"/>
                <a:cs typeface="+mn-cs"/>
              </a:rPr>
              <a:t>proteo-glycans</a:t>
            </a:r>
            <a:r>
              <a:rPr lang="en-US" sz="1200" kern="1200" dirty="0" smtClean="0">
                <a:solidFill>
                  <a:schemeClr val="tx1"/>
                </a:solidFill>
                <a:effectLst/>
                <a:latin typeface="+mn-lt"/>
                <a:ea typeface="+mn-ea"/>
                <a:cs typeface="+mn-cs"/>
              </a:rPr>
              <a:t> in the ECM that are core proteins highly modified by the addition of sugars.</a:t>
            </a:r>
            <a:r>
              <a:rPr lang="en-US" sz="1200" kern="1200" baseline="0" dirty="0" smtClean="0">
                <a:solidFill>
                  <a:schemeClr val="tx1"/>
                </a:solidFill>
                <a:effectLst/>
                <a:latin typeface="+mn-lt"/>
                <a:ea typeface="+mn-ea"/>
                <a:cs typeface="+mn-cs"/>
              </a:rPr>
              <a:t> </a:t>
            </a:r>
          </a:p>
          <a:p>
            <a:endParaRPr lang="en-US" sz="1200" kern="1200" baseline="0" dirty="0" smtClean="0">
              <a:solidFill>
                <a:schemeClr val="tx1"/>
              </a:solidFill>
              <a:effectLst/>
              <a:latin typeface="+mn-lt"/>
              <a:ea typeface="+mn-ea"/>
              <a:cs typeface="+mn-cs"/>
            </a:endParaRPr>
          </a:p>
          <a:p>
            <a:r>
              <a:rPr lang="en-US" dirty="0" smtClean="0"/>
              <a:t>https://wikispaces.psu.edu/pages/viewpage.action?pageId=112526382&amp;navigatingVersions=true</a:t>
            </a:r>
            <a:endParaRPr lang="en-US" dirty="0"/>
          </a:p>
        </p:txBody>
      </p:sp>
      <p:sp>
        <p:nvSpPr>
          <p:cNvPr id="4" name="Slide Number Placeholder 3"/>
          <p:cNvSpPr>
            <a:spLocks noGrp="1"/>
          </p:cNvSpPr>
          <p:nvPr>
            <p:ph type="sldNum" sz="quarter" idx="10"/>
          </p:nvPr>
        </p:nvSpPr>
        <p:spPr/>
        <p:txBody>
          <a:bodyPr/>
          <a:lstStyle/>
          <a:p>
            <a:fld id="{17DC541B-E292-4276-816F-FCBB371177BE}" type="slidenum">
              <a:rPr lang="en-US" smtClean="0"/>
              <a:t>7</a:t>
            </a:fld>
            <a:endParaRPr lang="en-US"/>
          </a:p>
        </p:txBody>
      </p:sp>
    </p:spTree>
    <p:extLst>
      <p:ext uri="{BB962C8B-B14F-4D97-AF65-F5344CB8AC3E}">
        <p14:creationId xmlns:p14="http://schemas.microsoft.com/office/powerpoint/2010/main" val="22996661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err="1" smtClean="0">
                <a:solidFill>
                  <a:schemeClr val="tx1"/>
                </a:solidFill>
                <a:latin typeface="+mn-lt"/>
                <a:ea typeface="+mn-ea"/>
                <a:cs typeface="+mn-cs"/>
              </a:rPr>
              <a:t>Glyco</a:t>
            </a:r>
            <a:r>
              <a:rPr lang="en-US" sz="1200" kern="1200" dirty="0" smtClean="0">
                <a:solidFill>
                  <a:schemeClr val="tx1"/>
                </a:solidFill>
                <a:latin typeface="+mn-lt"/>
                <a:ea typeface="+mn-ea"/>
                <a:cs typeface="+mn-cs"/>
              </a:rPr>
              <a:t>-conjugates are a group of molecules consisting of carbohydrate or sugars linked to other compounds, such as proteins and lipids.   In the connective tissues, these molecules are involved in cell-to-cell communication, formation of cross-linkages between proteins,</a:t>
            </a:r>
            <a:r>
              <a:rPr lang="en-US" sz="1200" kern="1200" baseline="0" dirty="0" smtClean="0">
                <a:solidFill>
                  <a:schemeClr val="tx1"/>
                </a:solidFill>
                <a:latin typeface="+mn-lt"/>
                <a:ea typeface="+mn-ea"/>
                <a:cs typeface="+mn-cs"/>
              </a:rPr>
              <a:t> and maintain the water content.   With age, the integrity of </a:t>
            </a:r>
            <a:r>
              <a:rPr lang="en-US" sz="1200" kern="1200" baseline="0" dirty="0" err="1" smtClean="0">
                <a:solidFill>
                  <a:schemeClr val="tx1"/>
                </a:solidFill>
                <a:latin typeface="+mn-lt"/>
                <a:ea typeface="+mn-ea"/>
                <a:cs typeface="+mn-cs"/>
              </a:rPr>
              <a:t>glyco</a:t>
            </a:r>
            <a:r>
              <a:rPr lang="en-US" sz="1200" kern="1200" baseline="0" dirty="0" smtClean="0">
                <a:solidFill>
                  <a:schemeClr val="tx1"/>
                </a:solidFill>
                <a:latin typeface="+mn-lt"/>
                <a:ea typeface="+mn-ea"/>
                <a:cs typeface="+mn-cs"/>
              </a:rPr>
              <a:t>-conjugate deteriorates and its synthesis is decreased.</a:t>
            </a:r>
          </a:p>
          <a:p>
            <a:pPr lvl="0"/>
            <a:endParaRPr lang="en-US" sz="1200" kern="1200" baseline="0" dirty="0" smtClean="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Proteoglycan</a:t>
            </a:r>
            <a:r>
              <a:rPr lang="en-US" baseline="0" dirty="0" smtClean="0"/>
              <a:t> is the content of </a:t>
            </a:r>
            <a:r>
              <a:rPr lang="en-US" baseline="0" dirty="0" err="1" smtClean="0"/>
              <a:t>glyco</a:t>
            </a:r>
            <a:r>
              <a:rPr lang="en-US" baseline="0" dirty="0" smtClean="0"/>
              <a:t>-conjugate that binds with proteins.  With age, proteoglycan </a:t>
            </a:r>
            <a:r>
              <a:rPr lang="en-US" dirty="0" smtClean="0"/>
              <a:t>aggregates within the extracellular matrix significantly decreases.  This</a:t>
            </a:r>
            <a:r>
              <a:rPr lang="en-US" baseline="0" dirty="0" smtClean="0"/>
              <a:t> results in a reduction in the water content and degeneration of connective tissue.</a:t>
            </a:r>
            <a:endParaRPr lang="en-US" dirty="0" smtClean="0"/>
          </a:p>
          <a:p>
            <a:pPr lvl="0"/>
            <a:endParaRPr lang="en-US" sz="1200" kern="1200" dirty="0" smtClean="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Collagen is the primary structural protein of connective tissues.</a:t>
            </a:r>
            <a:r>
              <a:rPr lang="en-US" baseline="0" dirty="0" smtClean="0"/>
              <a:t> </a:t>
            </a:r>
            <a:r>
              <a:rPr lang="en-US" dirty="0" smtClean="0"/>
              <a:t>T</a:t>
            </a:r>
            <a:r>
              <a:rPr lang="en-US" baseline="0" dirty="0" smtClean="0"/>
              <a:t>he collagen molecules are normally arranged in strands with unique orientations according to the mechanical demands of the tissue.  Aging results in f</a:t>
            </a:r>
            <a:r>
              <a:rPr lang="en-US" dirty="0" smtClean="0"/>
              <a:t>ragmenting of collagen strands, declining collagen turnover.  In addition, there is an </a:t>
            </a:r>
            <a:r>
              <a:rPr lang="en-US" baseline="0" dirty="0" smtClean="0"/>
              <a:t>increased formation of cross-links between collagen molecules with age.   The cross-linkages increases stiffness and decrease shock absorption of the collagen, resulting in a higher rate of structural damage in response to cyclic loading, such as tissue injury during fatigue.</a:t>
            </a:r>
          </a:p>
          <a:p>
            <a:r>
              <a:rPr lang="en-US" dirty="0" smtClean="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NOTE: Proteoglycan is any of a class of glycoproteins of high molecular weight that are found in the extracellular matrix of connective tissue, are made up mostly of carbohydrate consisting of various polysaccharide side chains linked to a protein, and resemble polysaccharides rather than proteins in their properties.</a:t>
            </a:r>
          </a:p>
          <a:p>
            <a:endParaRPr lang="en-US" dirty="0"/>
          </a:p>
        </p:txBody>
      </p:sp>
      <p:sp>
        <p:nvSpPr>
          <p:cNvPr id="4" name="Slide Number Placeholder 3"/>
          <p:cNvSpPr>
            <a:spLocks noGrp="1"/>
          </p:cNvSpPr>
          <p:nvPr>
            <p:ph type="sldNum" sz="quarter" idx="10"/>
          </p:nvPr>
        </p:nvSpPr>
        <p:spPr/>
        <p:txBody>
          <a:bodyPr/>
          <a:lstStyle/>
          <a:p>
            <a:fld id="{17DC541B-E292-4276-816F-FCBB371177BE}" type="slidenum">
              <a:rPr lang="en-US" smtClean="0"/>
              <a:t>8</a:t>
            </a:fld>
            <a:endParaRPr lang="en-US"/>
          </a:p>
        </p:txBody>
      </p:sp>
    </p:spTree>
    <p:extLst>
      <p:ext uri="{BB962C8B-B14F-4D97-AF65-F5344CB8AC3E}">
        <p14:creationId xmlns:p14="http://schemas.microsoft.com/office/powerpoint/2010/main" val="18144737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smtClean="0">
                <a:solidFill>
                  <a:schemeClr val="tx1"/>
                </a:solidFill>
                <a:latin typeface="+mn-lt"/>
                <a:ea typeface="+mn-ea"/>
                <a:cs typeface="+mn-cs"/>
              </a:rPr>
              <a:t>Joint structures include chon-droid, fibrous, and bony components.</a:t>
            </a:r>
          </a:p>
          <a:p>
            <a:pPr lvl="0"/>
            <a:r>
              <a:rPr lang="en-US" sz="1200" kern="1200" dirty="0" smtClean="0">
                <a:solidFill>
                  <a:schemeClr val="tx1"/>
                </a:solidFill>
                <a:latin typeface="+mn-lt"/>
                <a:ea typeface="+mn-ea"/>
                <a:cs typeface="+mn-cs"/>
              </a:rPr>
              <a:t>Chon-droid structures include articular cartilage, menisci, labra, and discs. </a:t>
            </a:r>
          </a:p>
          <a:p>
            <a:pPr lvl="0"/>
            <a:r>
              <a:rPr lang="en-US" sz="1200" kern="1200" dirty="0" smtClean="0">
                <a:solidFill>
                  <a:schemeClr val="tx1"/>
                </a:solidFill>
                <a:latin typeface="+mn-lt"/>
                <a:ea typeface="+mn-ea"/>
                <a:cs typeface="+mn-cs"/>
              </a:rPr>
              <a:t>Fibrous structures include intra-articular and extra-articular ligaments, tendons</a:t>
            </a:r>
            <a:r>
              <a:rPr lang="en-US" sz="1200" kern="1200" baseline="0" dirty="0" smtClean="0">
                <a:solidFill>
                  <a:schemeClr val="tx1"/>
                </a:solidFill>
                <a:latin typeface="+mn-lt"/>
                <a:ea typeface="+mn-ea"/>
                <a:cs typeface="+mn-cs"/>
              </a:rPr>
              <a:t> surrounding a joint, and joint capsule.</a:t>
            </a:r>
            <a:endParaRPr lang="en-US" sz="1200" kern="1200" dirty="0" smtClean="0">
              <a:solidFill>
                <a:schemeClr val="tx1"/>
              </a:solidFill>
              <a:latin typeface="+mn-lt"/>
              <a:ea typeface="+mn-ea"/>
              <a:cs typeface="+mn-cs"/>
            </a:endParaRPr>
          </a:p>
          <a:p>
            <a:pPr lvl="0"/>
            <a:r>
              <a:rPr lang="en-US" sz="1200" kern="1200" dirty="0" smtClean="0">
                <a:solidFill>
                  <a:schemeClr val="tx1"/>
                </a:solidFill>
                <a:latin typeface="+mn-lt"/>
                <a:ea typeface="+mn-ea"/>
                <a:cs typeface="+mn-cs"/>
              </a:rPr>
              <a:t>Bone provides</a:t>
            </a:r>
            <a:r>
              <a:rPr lang="en-US" sz="1200" kern="1200" baseline="0" dirty="0" smtClean="0">
                <a:solidFill>
                  <a:schemeClr val="tx1"/>
                </a:solidFill>
                <a:latin typeface="+mn-lt"/>
                <a:ea typeface="+mn-ea"/>
                <a:cs typeface="+mn-cs"/>
              </a:rPr>
              <a:t> structural support and disperse force applied to a joint</a:t>
            </a:r>
            <a:r>
              <a:rPr lang="en-US" sz="1200" kern="1200" dirty="0" smtClean="0">
                <a:solidFill>
                  <a:schemeClr val="tx1"/>
                </a:solidFill>
                <a:latin typeface="+mn-lt"/>
                <a:ea typeface="+mn-ea"/>
                <a:cs typeface="+mn-cs"/>
              </a:rPr>
              <a:t>.</a:t>
            </a:r>
            <a:endParaRPr lang="en-US" dirty="0"/>
          </a:p>
        </p:txBody>
      </p:sp>
      <p:sp>
        <p:nvSpPr>
          <p:cNvPr id="4" name="Slide Number Placeholder 3"/>
          <p:cNvSpPr>
            <a:spLocks noGrp="1"/>
          </p:cNvSpPr>
          <p:nvPr>
            <p:ph type="sldNum" sz="quarter" idx="10"/>
          </p:nvPr>
        </p:nvSpPr>
        <p:spPr/>
        <p:txBody>
          <a:bodyPr/>
          <a:lstStyle/>
          <a:p>
            <a:fld id="{17DC541B-E292-4276-816F-FCBB371177BE}" type="slidenum">
              <a:rPr lang="en-US" smtClean="0"/>
              <a:t>9</a:t>
            </a:fld>
            <a:endParaRPr lang="en-US"/>
          </a:p>
        </p:txBody>
      </p:sp>
    </p:spTree>
    <p:extLst>
      <p:ext uri="{BB962C8B-B14F-4D97-AF65-F5344CB8AC3E}">
        <p14:creationId xmlns:p14="http://schemas.microsoft.com/office/powerpoint/2010/main" val="13491550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8"/>
        <p:cNvGrpSpPr/>
        <p:nvPr/>
      </p:nvGrpSpPr>
      <p:grpSpPr>
        <a:xfrm>
          <a:off x="0" y="0"/>
          <a:ext cx="0" cy="0"/>
          <a:chOff x="0" y="0"/>
          <a:chExt cx="0" cy="0"/>
        </a:xfrm>
      </p:grpSpPr>
      <p:cxnSp>
        <p:nvCxnSpPr>
          <p:cNvPr id="4" name="Shape 11"/>
          <p:cNvCxnSpPr>
            <a:cxnSpLocks noChangeShapeType="1"/>
          </p:cNvCxnSpPr>
          <p:nvPr/>
        </p:nvCxnSpPr>
        <p:spPr bwMode="auto">
          <a:xfrm>
            <a:off x="457200" y="549275"/>
            <a:ext cx="8229600" cy="0"/>
          </a:xfrm>
          <a:prstGeom prst="straightConnector1">
            <a:avLst/>
          </a:prstGeom>
          <a:noFill/>
          <a:ln w="57150">
            <a:solidFill>
              <a:schemeClr val="accent1"/>
            </a:solidFill>
            <a:round/>
            <a:headEnd type="none" w="sm" len="sm"/>
            <a:tailEnd type="none" w="sm" len="sm"/>
          </a:ln>
          <a:extLst>
            <a:ext uri="{909E8E84-426E-40DD-AFC4-6F175D3DCCD1}">
              <a14:hiddenFill xmlns:a14="http://schemas.microsoft.com/office/drawing/2010/main">
                <a:noFill/>
              </a14:hiddenFill>
            </a:ext>
          </a:extLst>
        </p:spPr>
      </p:cxnSp>
      <p:cxnSp>
        <p:nvCxnSpPr>
          <p:cNvPr id="5" name="Shape 12"/>
          <p:cNvCxnSpPr>
            <a:cxnSpLocks noChangeShapeType="1"/>
          </p:cNvCxnSpPr>
          <p:nvPr/>
        </p:nvCxnSpPr>
        <p:spPr bwMode="auto">
          <a:xfrm>
            <a:off x="457200" y="4845050"/>
            <a:ext cx="8229600" cy="0"/>
          </a:xfrm>
          <a:prstGeom prst="straightConnector1">
            <a:avLst/>
          </a:prstGeom>
          <a:noFill/>
          <a:ln w="57150">
            <a:solidFill>
              <a:schemeClr val="accent1"/>
            </a:solidFill>
            <a:round/>
            <a:headEnd type="none" w="sm" len="sm"/>
            <a:tailEnd type="none" w="sm" len="sm"/>
          </a:ln>
          <a:extLst>
            <a:ext uri="{909E8E84-426E-40DD-AFC4-6F175D3DCCD1}">
              <a14:hiddenFill xmlns:a14="http://schemas.microsoft.com/office/drawing/2010/main">
                <a:noFill/>
              </a14:hiddenFill>
            </a:ext>
          </a:extLst>
        </p:spPr>
      </p:cxnSp>
      <p:sp>
        <p:nvSpPr>
          <p:cNvPr id="9" name="Shape 9"/>
          <p:cNvSpPr>
            <a:spLocks noGrp="1"/>
          </p:cNvSpPr>
          <p:nvPr>
            <p:ph type="ctrTitle"/>
          </p:nvPr>
        </p:nvSpPr>
        <p:spPr>
          <a:xfrm>
            <a:off x="457200" y="751679"/>
            <a:ext cx="8229600" cy="4012499"/>
          </a:xfrm>
          <a:prstGeom prst="rect">
            <a:avLst/>
          </a:prstGeom>
          <a:noFill/>
          <a:ln>
            <a:noFill/>
          </a:ln>
        </p:spPr>
        <p:txBody>
          <a:bodyPr anchor="t"/>
          <a:lstStyle>
            <a:lvl1pPr marL="0" indent="457200" algn="l" rtl="0">
              <a:spcBef>
                <a:spcPts val="0"/>
              </a:spcBef>
              <a:buClr>
                <a:schemeClr val="accent1"/>
              </a:buClr>
              <a:buSzPct val="100000"/>
              <a:buFont typeface="Arial"/>
              <a:buNone/>
              <a:defRPr sz="72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1pPr>
            <a:lvl2pPr marL="0" indent="457200" algn="l" rtl="0">
              <a:spcBef>
                <a:spcPts val="0"/>
              </a:spcBef>
              <a:buClr>
                <a:schemeClr val="accent1"/>
              </a:buClr>
              <a:buSzPct val="100000"/>
              <a:buFont typeface="Arial"/>
              <a:buNone/>
              <a:defRPr sz="72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2pPr>
            <a:lvl3pPr marL="0" indent="457200" algn="l" rtl="0">
              <a:spcBef>
                <a:spcPts val="0"/>
              </a:spcBef>
              <a:buClr>
                <a:schemeClr val="accent1"/>
              </a:buClr>
              <a:buSzPct val="100000"/>
              <a:buFont typeface="Arial"/>
              <a:buNone/>
              <a:defRPr sz="72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3pPr>
            <a:lvl4pPr marL="0" indent="457200" algn="l" rtl="0">
              <a:spcBef>
                <a:spcPts val="0"/>
              </a:spcBef>
              <a:buClr>
                <a:schemeClr val="accent1"/>
              </a:buClr>
              <a:buSzPct val="100000"/>
              <a:buFont typeface="Arial"/>
              <a:buNone/>
              <a:defRPr sz="72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4pPr>
            <a:lvl5pPr marL="0" indent="457200" algn="l" rtl="0">
              <a:spcBef>
                <a:spcPts val="0"/>
              </a:spcBef>
              <a:buClr>
                <a:schemeClr val="accent1"/>
              </a:buClr>
              <a:buSzPct val="100000"/>
              <a:buFont typeface="Arial"/>
              <a:buNone/>
              <a:defRPr sz="72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5pPr>
            <a:lvl6pPr marL="0" indent="457200" algn="l" rtl="0">
              <a:spcBef>
                <a:spcPts val="0"/>
              </a:spcBef>
              <a:buClr>
                <a:schemeClr val="accent1"/>
              </a:buClr>
              <a:buSzPct val="100000"/>
              <a:buFont typeface="Arial"/>
              <a:buNone/>
              <a:defRPr sz="72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6pPr>
            <a:lvl7pPr marL="0" indent="457200" algn="l" rtl="0">
              <a:spcBef>
                <a:spcPts val="0"/>
              </a:spcBef>
              <a:buClr>
                <a:schemeClr val="accent1"/>
              </a:buClr>
              <a:buSzPct val="100000"/>
              <a:buFont typeface="Arial"/>
              <a:buNone/>
              <a:defRPr sz="72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7pPr>
            <a:lvl8pPr marL="0" indent="457200" algn="l" rtl="0">
              <a:spcBef>
                <a:spcPts val="0"/>
              </a:spcBef>
              <a:buClr>
                <a:schemeClr val="accent1"/>
              </a:buClr>
              <a:buSzPct val="100000"/>
              <a:buFont typeface="Arial"/>
              <a:buNone/>
              <a:defRPr sz="72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8pPr>
            <a:lvl9pPr marL="0" indent="457200" algn="l" rtl="0">
              <a:spcBef>
                <a:spcPts val="0"/>
              </a:spcBef>
              <a:buClr>
                <a:schemeClr val="accent1"/>
              </a:buClr>
              <a:buSzPct val="100000"/>
              <a:buFont typeface="Arial"/>
              <a:buNone/>
              <a:defRPr sz="72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9pPr>
          </a:lstStyle>
          <a:p>
            <a:r>
              <a:rPr lang="en-US" smtClean="0"/>
              <a:t>Click to edit Master title style</a:t>
            </a:r>
            <a:endParaRPr/>
          </a:p>
        </p:txBody>
      </p:sp>
      <p:sp>
        <p:nvSpPr>
          <p:cNvPr id="10" name="Shape 10"/>
          <p:cNvSpPr>
            <a:spLocks noGrp="1"/>
          </p:cNvSpPr>
          <p:nvPr>
            <p:ph type="subTitle" idx="1"/>
          </p:nvPr>
        </p:nvSpPr>
        <p:spPr>
          <a:xfrm>
            <a:off x="457200" y="4955189"/>
            <a:ext cx="8229600" cy="1643400"/>
          </a:xfrm>
          <a:prstGeom prst="rect">
            <a:avLst/>
          </a:prstGeom>
          <a:noFill/>
          <a:ln>
            <a:noFill/>
          </a:ln>
        </p:spPr>
        <p:txBody>
          <a:bodyPr/>
          <a:lstStyle>
            <a:lvl1pPr marL="0" indent="304800" algn="l" rtl="0">
              <a:spcBef>
                <a:spcPts val="0"/>
              </a:spcBef>
              <a:buClr>
                <a:schemeClr val="dk2"/>
              </a:buClr>
              <a:buSzPct val="100000"/>
              <a:buFont typeface="Arial"/>
              <a:buNone/>
              <a:defRPr sz="48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1pPr>
            <a:lvl2pPr marL="0" indent="304800" algn="l" rtl="0">
              <a:spcBef>
                <a:spcPts val="0"/>
              </a:spcBef>
              <a:buClr>
                <a:schemeClr val="dk2"/>
              </a:buClr>
              <a:buSzPct val="100000"/>
              <a:buFont typeface="Arial"/>
              <a:buNone/>
              <a:defRPr sz="48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2pPr>
            <a:lvl3pPr marL="0" indent="304800" algn="l" rtl="0">
              <a:spcBef>
                <a:spcPts val="0"/>
              </a:spcBef>
              <a:buClr>
                <a:schemeClr val="dk2"/>
              </a:buClr>
              <a:buSzPct val="100000"/>
              <a:buFont typeface="Arial"/>
              <a:buNone/>
              <a:defRPr sz="48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3pPr>
            <a:lvl4pPr marL="0" indent="304800" algn="l" rtl="0">
              <a:spcBef>
                <a:spcPts val="0"/>
              </a:spcBef>
              <a:buClr>
                <a:schemeClr val="dk2"/>
              </a:buClr>
              <a:buSzPct val="100000"/>
              <a:buFont typeface="Arial"/>
              <a:buNone/>
              <a:defRPr sz="48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4pPr>
            <a:lvl5pPr marL="0" indent="304800" algn="l" rtl="0">
              <a:spcBef>
                <a:spcPts val="0"/>
              </a:spcBef>
              <a:buClr>
                <a:schemeClr val="dk2"/>
              </a:buClr>
              <a:buSzPct val="100000"/>
              <a:buFont typeface="Arial"/>
              <a:buNone/>
              <a:defRPr sz="48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5pPr>
            <a:lvl6pPr marL="0" indent="304800" algn="l" rtl="0">
              <a:spcBef>
                <a:spcPts val="0"/>
              </a:spcBef>
              <a:buClr>
                <a:schemeClr val="dk2"/>
              </a:buClr>
              <a:buSzPct val="100000"/>
              <a:buFont typeface="Arial"/>
              <a:buNone/>
              <a:defRPr sz="48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6pPr>
            <a:lvl7pPr marL="0" indent="304800" algn="l" rtl="0">
              <a:spcBef>
                <a:spcPts val="0"/>
              </a:spcBef>
              <a:buClr>
                <a:schemeClr val="dk2"/>
              </a:buClr>
              <a:buSzPct val="100000"/>
              <a:buFont typeface="Arial"/>
              <a:buNone/>
              <a:defRPr sz="48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7pPr>
            <a:lvl8pPr marL="0" indent="304800" algn="l" rtl="0">
              <a:spcBef>
                <a:spcPts val="0"/>
              </a:spcBef>
              <a:buClr>
                <a:schemeClr val="dk2"/>
              </a:buClr>
              <a:buSzPct val="100000"/>
              <a:buFont typeface="Arial"/>
              <a:buNone/>
              <a:defRPr sz="48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8pPr>
            <a:lvl9pPr marL="0" indent="304800" algn="l" rtl="0">
              <a:spcBef>
                <a:spcPts val="0"/>
              </a:spcBef>
              <a:buClr>
                <a:schemeClr val="dk2"/>
              </a:buClr>
              <a:buSzPct val="100000"/>
              <a:buFont typeface="Arial"/>
              <a:buNone/>
              <a:defRPr sz="48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9pPr>
          </a:lstStyle>
          <a:p>
            <a:r>
              <a:rPr lang="en-US" smtClean="0"/>
              <a:t>Click to edit Master subtitle style</a:t>
            </a:r>
            <a:endParaRPr/>
          </a:p>
        </p:txBody>
      </p:sp>
    </p:spTree>
    <p:extLst>
      <p:ext uri="{BB962C8B-B14F-4D97-AF65-F5344CB8AC3E}">
        <p14:creationId xmlns:p14="http://schemas.microsoft.com/office/powerpoint/2010/main" val="13263075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woColTx" type="twoColTx" preserve="1">
  <p:cSld name="twoColTx">
    <p:spTree>
      <p:nvGrpSpPr>
        <p:cNvPr id="1" name="Shape 39"/>
        <p:cNvGrpSpPr/>
        <p:nvPr/>
      </p:nvGrpSpPr>
      <p:grpSpPr>
        <a:xfrm>
          <a:off x="0" y="0"/>
          <a:ext cx="0" cy="0"/>
          <a:chOff x="0" y="0"/>
          <a:chExt cx="0" cy="0"/>
        </a:xfrm>
      </p:grpSpPr>
      <p:sp>
        <p:nvSpPr>
          <p:cNvPr id="40" name="Shape 40"/>
          <p:cNvSpPr>
            <a:spLocks noGrp="1"/>
          </p:cNvSpPr>
          <p:nvPr>
            <p:ph type="title"/>
          </p:nvPr>
        </p:nvSpPr>
        <p:spPr>
          <a:xfrm>
            <a:off x="457200" y="274637"/>
            <a:ext cx="8229600" cy="1143000"/>
          </a:xfrm>
          <a:prstGeom prst="rect">
            <a:avLst/>
          </a:prstGeom>
          <a:noFill/>
          <a:ln>
            <a:noFill/>
          </a:ln>
        </p:spPr>
        <p:txBody>
          <a:bodyPr/>
          <a:lstStyle>
            <a:lvl1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1pPr>
            <a:lvl2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2pPr>
            <a:lvl3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3pPr>
            <a:lvl4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4pPr>
            <a:lvl5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5pPr>
            <a:lvl6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6pPr>
            <a:lvl7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7pPr>
            <a:lvl8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8pPr>
            <a:lvl9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9pPr>
          </a:lstStyle>
          <a:p>
            <a:r>
              <a:rPr lang="en-US" smtClean="0"/>
              <a:t>Click to edit Master title style</a:t>
            </a:r>
            <a:endParaRPr/>
          </a:p>
        </p:txBody>
      </p:sp>
      <p:sp>
        <p:nvSpPr>
          <p:cNvPr id="41" name="Shape 41"/>
          <p:cNvSpPr>
            <a:spLocks noGrp="1"/>
          </p:cNvSpPr>
          <p:nvPr>
            <p:ph type="body" idx="1"/>
          </p:nvPr>
        </p:nvSpPr>
        <p:spPr>
          <a:xfrm>
            <a:off x="457200" y="1600200"/>
            <a:ext cx="3994525" cy="4967574"/>
          </a:xfrm>
          <a:prstGeom prst="rect">
            <a:avLst/>
          </a:prstGeom>
          <a:noFill/>
          <a:ln>
            <a:noFill/>
          </a:ln>
        </p:spPr>
        <p:txBody>
          <a:bodyPr/>
          <a:lstStyle>
            <a:lvl1pPr rtl="0">
              <a:defRPr/>
            </a:lvl1pPr>
            <a:lvl2pPr rtl="0">
              <a:defRPr/>
            </a:lvl2pPr>
            <a:lvl3pPr rtl="0">
              <a:defRPr/>
            </a:lvl3pPr>
            <a:lvl4pPr rtl="0">
              <a:defRPr/>
            </a:lvl4pPr>
            <a:lvl5pPr rtl="0">
              <a:defRPr sz="1800"/>
            </a:lvl5pPr>
            <a:lvl6pPr rtl="0">
              <a:defRPr sz="1800"/>
            </a:lvl6pPr>
            <a:lvl7pPr rtl="0">
              <a:defRPr sz="1800"/>
            </a:lvl7pPr>
            <a:lvl8pPr rtl="0">
              <a:defRPr sz="1800"/>
            </a:lvl8pPr>
            <a:lvl9pPr rtl="0">
              <a:defRPr sz="1800"/>
            </a:lvl9pPr>
          </a:lstStyle>
          <a:p>
            <a:pPr lvl="0"/>
            <a:r>
              <a:rPr lang="en-US" smtClean="0"/>
              <a:t>Click to edit Master text styles</a:t>
            </a:r>
          </a:p>
        </p:txBody>
      </p:sp>
      <p:sp>
        <p:nvSpPr>
          <p:cNvPr id="42" name="Shape 42"/>
          <p:cNvSpPr>
            <a:spLocks noGrp="1"/>
          </p:cNvSpPr>
          <p:nvPr>
            <p:ph type="body" idx="2"/>
          </p:nvPr>
        </p:nvSpPr>
        <p:spPr>
          <a:xfrm>
            <a:off x="4692273" y="1600200"/>
            <a:ext cx="3994525" cy="4967574"/>
          </a:xfrm>
          <a:prstGeom prst="rect">
            <a:avLst/>
          </a:prstGeom>
          <a:noFill/>
          <a:ln>
            <a:noFill/>
          </a:ln>
        </p:spPr>
        <p:txBody>
          <a:bodyPr/>
          <a:lstStyle>
            <a:lvl1pPr rtl="0">
              <a:defRPr/>
            </a:lvl1pPr>
            <a:lvl2pPr rtl="0">
              <a:defRPr/>
            </a:lvl2pPr>
            <a:lvl3pPr rtl="0">
              <a:defRPr/>
            </a:lvl3pPr>
            <a:lvl4pPr rtl="0">
              <a:defRPr/>
            </a:lvl4pPr>
            <a:lvl5pPr rtl="0">
              <a:defRPr sz="1800"/>
            </a:lvl5pPr>
            <a:lvl6pPr rtl="0">
              <a:defRPr sz="1800"/>
            </a:lvl6pPr>
            <a:lvl7pPr rtl="0">
              <a:defRPr sz="1800"/>
            </a:lvl7pPr>
            <a:lvl8pPr rtl="0">
              <a:defRPr sz="1800"/>
            </a:lvl8pPr>
            <a:lvl9pPr rtl="0">
              <a:defRPr sz="1800"/>
            </a:lvl9pPr>
          </a:lstStyle>
          <a:p>
            <a:pPr lvl="0"/>
            <a:r>
              <a:rPr lang="en-US" smtClean="0"/>
              <a:t>Click to edit Master text styles</a:t>
            </a:r>
          </a:p>
        </p:txBody>
      </p:sp>
    </p:spTree>
    <p:extLst>
      <p:ext uri="{BB962C8B-B14F-4D97-AF65-F5344CB8AC3E}">
        <p14:creationId xmlns:p14="http://schemas.microsoft.com/office/powerpoint/2010/main" val="1948751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Only" type="titleOnly" preserve="1">
  <p:cSld name="titleOnly">
    <p:spTree>
      <p:nvGrpSpPr>
        <p:cNvPr id="1" name="Shape 43"/>
        <p:cNvGrpSpPr/>
        <p:nvPr/>
      </p:nvGrpSpPr>
      <p:grpSpPr>
        <a:xfrm>
          <a:off x="0" y="0"/>
          <a:ext cx="0" cy="0"/>
          <a:chOff x="0" y="0"/>
          <a:chExt cx="0" cy="0"/>
        </a:xfrm>
      </p:grpSpPr>
      <p:sp>
        <p:nvSpPr>
          <p:cNvPr id="44" name="Shape 44"/>
          <p:cNvSpPr>
            <a:spLocks noGrp="1"/>
          </p:cNvSpPr>
          <p:nvPr>
            <p:ph type="title"/>
          </p:nvPr>
        </p:nvSpPr>
        <p:spPr>
          <a:xfrm>
            <a:off x="457200" y="274637"/>
            <a:ext cx="8229600" cy="1143000"/>
          </a:xfrm>
          <a:prstGeom prst="rect">
            <a:avLst/>
          </a:prstGeom>
          <a:noFill/>
          <a:ln>
            <a:noFill/>
          </a:ln>
        </p:spPr>
        <p:txBody>
          <a:bodyPr/>
          <a:lstStyle>
            <a:lvl1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1pPr>
            <a:lvl2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2pPr>
            <a:lvl3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3pPr>
            <a:lvl4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4pPr>
            <a:lvl5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5pPr>
            <a:lvl6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6pPr>
            <a:lvl7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7pPr>
            <a:lvl8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8pPr>
            <a:lvl9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9pPr>
          </a:lstStyle>
          <a:p>
            <a:r>
              <a:rPr lang="en-US" smtClean="0"/>
              <a:t>Click to edit Master title style</a:t>
            </a:r>
            <a:endParaRPr/>
          </a:p>
        </p:txBody>
      </p:sp>
    </p:spTree>
    <p:extLst>
      <p:ext uri="{BB962C8B-B14F-4D97-AF65-F5344CB8AC3E}">
        <p14:creationId xmlns:p14="http://schemas.microsoft.com/office/powerpoint/2010/main" val="31279933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CAPTION_ONLY" preserve="1">
  <p:cSld name="CAPTION_ONLY">
    <p:spTree>
      <p:nvGrpSpPr>
        <p:cNvPr id="1" name="Shape 45"/>
        <p:cNvGrpSpPr/>
        <p:nvPr/>
      </p:nvGrpSpPr>
      <p:grpSpPr>
        <a:xfrm>
          <a:off x="0" y="0"/>
          <a:ext cx="0" cy="0"/>
          <a:chOff x="0" y="0"/>
          <a:chExt cx="0" cy="0"/>
        </a:xfrm>
      </p:grpSpPr>
      <p:sp>
        <p:nvSpPr>
          <p:cNvPr id="46" name="Shape 46"/>
          <p:cNvSpPr>
            <a:spLocks noGrp="1"/>
          </p:cNvSpPr>
          <p:nvPr>
            <p:ph type="body" idx="1"/>
          </p:nvPr>
        </p:nvSpPr>
        <p:spPr>
          <a:xfrm>
            <a:off x="457200" y="5875078"/>
            <a:ext cx="8229600" cy="692693"/>
          </a:xfrm>
          <a:prstGeom prst="rect">
            <a:avLst/>
          </a:prstGeom>
          <a:noFill/>
          <a:ln>
            <a:noFill/>
          </a:ln>
        </p:spPr>
        <p:txBody>
          <a:bodyPr/>
          <a:lstStyle>
            <a:lvl1pPr marL="285750" indent="-285750" algn="ctr" rtl="0">
              <a:lnSpc>
                <a:spcPct val="100000"/>
              </a:lnSpc>
              <a:spcBef>
                <a:spcPts val="360"/>
              </a:spcBef>
              <a:spcAft>
                <a:spcPts val="0"/>
              </a:spcAft>
              <a:buClr>
                <a:schemeClr val="dk1"/>
              </a:buClr>
              <a:buSzPct val="166666"/>
              <a:buFont typeface="Arial"/>
              <a:buChar char="•"/>
              <a:defRPr sz="1800">
                <a:solidFill>
                  <a:schemeClr val="dk1"/>
                </a:solidFill>
              </a:defRPr>
            </a:lvl1pPr>
            <a:lvl2pPr marL="285750" indent="-285750" algn="ctr" rtl="0">
              <a:lnSpc>
                <a:spcPct val="100000"/>
              </a:lnSpc>
              <a:spcBef>
                <a:spcPts val="360"/>
              </a:spcBef>
              <a:spcAft>
                <a:spcPts val="0"/>
              </a:spcAft>
              <a:buClr>
                <a:schemeClr val="dk1"/>
              </a:buClr>
              <a:buSzPct val="100000"/>
              <a:buFont typeface="Courier New"/>
              <a:buChar char="o"/>
              <a:defRPr sz="1800">
                <a:solidFill>
                  <a:schemeClr val="dk1"/>
                </a:solidFill>
              </a:defRPr>
            </a:lvl2pPr>
            <a:lvl3pPr marL="285750" indent="-285750" algn="ctr" rtl="0">
              <a:lnSpc>
                <a:spcPct val="100000"/>
              </a:lnSpc>
              <a:spcBef>
                <a:spcPts val="360"/>
              </a:spcBef>
              <a:spcAft>
                <a:spcPts val="0"/>
              </a:spcAft>
              <a:buClr>
                <a:schemeClr val="dk1"/>
              </a:buClr>
              <a:buSzPct val="100000"/>
              <a:buFont typeface="Wingdings"/>
              <a:buChar char="§"/>
              <a:defRPr sz="1800">
                <a:solidFill>
                  <a:schemeClr val="dk1"/>
                </a:solidFill>
              </a:defRPr>
            </a:lvl3pPr>
            <a:lvl4pPr marL="285750" indent="-285750" algn="ctr" rtl="0">
              <a:lnSpc>
                <a:spcPct val="100000"/>
              </a:lnSpc>
              <a:spcBef>
                <a:spcPts val="360"/>
              </a:spcBef>
              <a:spcAft>
                <a:spcPts val="0"/>
              </a:spcAft>
              <a:buClr>
                <a:schemeClr val="dk1"/>
              </a:buClr>
              <a:buSzPct val="166666"/>
              <a:buFont typeface="Arial"/>
              <a:buChar char="•"/>
              <a:defRPr sz="1800">
                <a:solidFill>
                  <a:schemeClr val="dk1"/>
                </a:solidFill>
              </a:defRPr>
            </a:lvl4pPr>
            <a:lvl5pPr marL="285750" indent="-285750" algn="ctr" rtl="0">
              <a:lnSpc>
                <a:spcPct val="100000"/>
              </a:lnSpc>
              <a:spcBef>
                <a:spcPts val="360"/>
              </a:spcBef>
              <a:spcAft>
                <a:spcPts val="0"/>
              </a:spcAft>
              <a:buClr>
                <a:schemeClr val="dk1"/>
              </a:buClr>
              <a:buSzPct val="100000"/>
              <a:buFont typeface="Courier New"/>
              <a:buChar char="o"/>
              <a:defRPr sz="1800">
                <a:solidFill>
                  <a:schemeClr val="dk1"/>
                </a:solidFill>
              </a:defRPr>
            </a:lvl5pPr>
            <a:lvl6pPr marL="285750" indent="-285750" algn="ctr" rtl="0">
              <a:lnSpc>
                <a:spcPct val="100000"/>
              </a:lnSpc>
              <a:spcBef>
                <a:spcPts val="360"/>
              </a:spcBef>
              <a:spcAft>
                <a:spcPts val="0"/>
              </a:spcAft>
              <a:buClr>
                <a:schemeClr val="dk1"/>
              </a:buClr>
              <a:buSzPct val="100000"/>
              <a:buFont typeface="Wingdings"/>
              <a:buChar char="§"/>
              <a:defRPr sz="1800">
                <a:solidFill>
                  <a:schemeClr val="dk1"/>
                </a:solidFill>
              </a:defRPr>
            </a:lvl6pPr>
            <a:lvl7pPr marL="285750" indent="-285750" algn="ctr" rtl="0">
              <a:lnSpc>
                <a:spcPct val="100000"/>
              </a:lnSpc>
              <a:spcBef>
                <a:spcPts val="360"/>
              </a:spcBef>
              <a:spcAft>
                <a:spcPts val="0"/>
              </a:spcAft>
              <a:buClr>
                <a:schemeClr val="dk1"/>
              </a:buClr>
              <a:buSzPct val="166666"/>
              <a:buFont typeface="Arial"/>
              <a:buChar char="•"/>
              <a:defRPr sz="1800">
                <a:solidFill>
                  <a:schemeClr val="dk1"/>
                </a:solidFill>
              </a:defRPr>
            </a:lvl7pPr>
            <a:lvl8pPr marL="285750" indent="-285750" algn="ctr" rtl="0">
              <a:lnSpc>
                <a:spcPct val="100000"/>
              </a:lnSpc>
              <a:spcBef>
                <a:spcPts val="360"/>
              </a:spcBef>
              <a:spcAft>
                <a:spcPts val="0"/>
              </a:spcAft>
              <a:buClr>
                <a:schemeClr val="dk1"/>
              </a:buClr>
              <a:buSzPct val="100000"/>
              <a:buFont typeface="Courier New"/>
              <a:buChar char="o"/>
              <a:defRPr sz="1800">
                <a:solidFill>
                  <a:schemeClr val="dk1"/>
                </a:solidFill>
              </a:defRPr>
            </a:lvl8pPr>
            <a:lvl9pPr marL="285750" indent="-285750" algn="ctr" rtl="0">
              <a:lnSpc>
                <a:spcPct val="100000"/>
              </a:lnSpc>
              <a:spcBef>
                <a:spcPts val="360"/>
              </a:spcBef>
              <a:spcAft>
                <a:spcPts val="0"/>
              </a:spcAft>
              <a:buClr>
                <a:schemeClr val="dk1"/>
              </a:buClr>
              <a:buSzPct val="100000"/>
              <a:buFont typeface="Wingdings"/>
              <a:buChar char="§"/>
              <a:defRPr sz="1800">
                <a:solidFill>
                  <a:schemeClr val="dk1"/>
                </a:solidFill>
              </a:defRPr>
            </a:lvl9pPr>
          </a:lstStyle>
          <a:p>
            <a:pPr lvl="0"/>
            <a:r>
              <a:rPr lang="en-US" smtClean="0"/>
              <a:t>Click to edit Master text styles</a:t>
            </a:r>
          </a:p>
        </p:txBody>
      </p:sp>
    </p:spTree>
    <p:extLst>
      <p:ext uri="{BB962C8B-B14F-4D97-AF65-F5344CB8AC3E}">
        <p14:creationId xmlns:p14="http://schemas.microsoft.com/office/powerpoint/2010/main" val="280964746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blank" type="blank" preserve="1">
  <p:cSld name="blank">
    <p:spTree>
      <p:nvGrpSpPr>
        <p:cNvPr id="1" name="Shape 47"/>
        <p:cNvGrpSpPr/>
        <p:nvPr/>
      </p:nvGrpSpPr>
      <p:grpSpPr>
        <a:xfrm>
          <a:off x="0" y="0"/>
          <a:ext cx="0" cy="0"/>
          <a:chOff x="0" y="0"/>
          <a:chExt cx="0" cy="0"/>
        </a:xfrm>
      </p:grpSpPr>
    </p:spTree>
    <p:extLst>
      <p:ext uri="{BB962C8B-B14F-4D97-AF65-F5344CB8AC3E}">
        <p14:creationId xmlns:p14="http://schemas.microsoft.com/office/powerpoint/2010/main" val="205175757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type="title" preserve="1">
  <p:cSld name="title">
    <p:spTree>
      <p:nvGrpSpPr>
        <p:cNvPr id="1" name="Shape 33"/>
        <p:cNvGrpSpPr/>
        <p:nvPr/>
      </p:nvGrpSpPr>
      <p:grpSpPr>
        <a:xfrm>
          <a:off x="0" y="0"/>
          <a:ext cx="0" cy="0"/>
          <a:chOff x="0" y="0"/>
          <a:chExt cx="0" cy="0"/>
        </a:xfrm>
      </p:grpSpPr>
      <p:sp>
        <p:nvSpPr>
          <p:cNvPr id="34" name="Shape 34"/>
          <p:cNvSpPr>
            <a:spLocks noGrp="1"/>
          </p:cNvSpPr>
          <p:nvPr>
            <p:ph type="ctrTitle"/>
          </p:nvPr>
        </p:nvSpPr>
        <p:spPr>
          <a:xfrm>
            <a:off x="685800" y="2111123"/>
            <a:ext cx="7772400" cy="1546474"/>
          </a:xfrm>
          <a:prstGeom prst="rect">
            <a:avLst/>
          </a:prstGeom>
          <a:noFill/>
          <a:ln>
            <a:noFill/>
          </a:ln>
        </p:spPr>
        <p:txBody>
          <a:bodyPr/>
          <a:lstStyle>
            <a:lvl1pPr marL="0" indent="304800" algn="ctr" rtl="0">
              <a:spcBef>
                <a:spcPts val="0"/>
              </a:spcBef>
              <a:buClr>
                <a:schemeClr val="dk1"/>
              </a:buClr>
              <a:buSzPct val="100000"/>
              <a:buFont typeface="Arial"/>
              <a:buNone/>
              <a:defRPr sz="48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1pPr>
            <a:lvl2pPr marL="0" indent="304800" algn="ctr" rtl="0">
              <a:spcBef>
                <a:spcPts val="0"/>
              </a:spcBef>
              <a:buClr>
                <a:schemeClr val="dk1"/>
              </a:buClr>
              <a:buSzPct val="100000"/>
              <a:buFont typeface="Arial"/>
              <a:buNone/>
              <a:defRPr sz="48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2pPr>
            <a:lvl3pPr marL="0" indent="304800" algn="ctr" rtl="0">
              <a:spcBef>
                <a:spcPts val="0"/>
              </a:spcBef>
              <a:buClr>
                <a:schemeClr val="dk1"/>
              </a:buClr>
              <a:buSzPct val="100000"/>
              <a:buFont typeface="Arial"/>
              <a:buNone/>
              <a:defRPr sz="48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3pPr>
            <a:lvl4pPr marL="0" indent="304800" algn="ctr" rtl="0">
              <a:spcBef>
                <a:spcPts val="0"/>
              </a:spcBef>
              <a:buClr>
                <a:schemeClr val="dk1"/>
              </a:buClr>
              <a:buSzPct val="100000"/>
              <a:buFont typeface="Arial"/>
              <a:buNone/>
              <a:defRPr sz="48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4pPr>
            <a:lvl5pPr marL="0" indent="304800" algn="ctr" rtl="0">
              <a:spcBef>
                <a:spcPts val="0"/>
              </a:spcBef>
              <a:buClr>
                <a:schemeClr val="dk1"/>
              </a:buClr>
              <a:buSzPct val="100000"/>
              <a:buFont typeface="Arial"/>
              <a:buNone/>
              <a:defRPr sz="48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5pPr>
            <a:lvl6pPr marL="0" indent="304800" algn="ctr" rtl="0">
              <a:spcBef>
                <a:spcPts val="0"/>
              </a:spcBef>
              <a:buClr>
                <a:schemeClr val="dk1"/>
              </a:buClr>
              <a:buSzPct val="100000"/>
              <a:buFont typeface="Arial"/>
              <a:buNone/>
              <a:defRPr sz="48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6pPr>
            <a:lvl7pPr marL="0" indent="304800" algn="ctr" rtl="0">
              <a:spcBef>
                <a:spcPts val="0"/>
              </a:spcBef>
              <a:buClr>
                <a:schemeClr val="dk1"/>
              </a:buClr>
              <a:buSzPct val="100000"/>
              <a:buFont typeface="Arial"/>
              <a:buNone/>
              <a:defRPr sz="48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7pPr>
            <a:lvl8pPr marL="0" indent="304800" algn="ctr" rtl="0">
              <a:spcBef>
                <a:spcPts val="0"/>
              </a:spcBef>
              <a:buClr>
                <a:schemeClr val="dk1"/>
              </a:buClr>
              <a:buSzPct val="100000"/>
              <a:buFont typeface="Arial"/>
              <a:buNone/>
              <a:defRPr sz="48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8pPr>
            <a:lvl9pPr marL="0" indent="304800" algn="ctr" rtl="0">
              <a:spcBef>
                <a:spcPts val="0"/>
              </a:spcBef>
              <a:buClr>
                <a:schemeClr val="dk1"/>
              </a:buClr>
              <a:buSzPct val="100000"/>
              <a:buFont typeface="Arial"/>
              <a:buNone/>
              <a:defRPr sz="48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9pPr>
          </a:lstStyle>
          <a:p>
            <a:r>
              <a:rPr lang="en-US" smtClean="0"/>
              <a:t>Click to edit Master title style</a:t>
            </a:r>
            <a:endParaRPr/>
          </a:p>
        </p:txBody>
      </p:sp>
      <p:sp>
        <p:nvSpPr>
          <p:cNvPr id="35" name="Shape 35"/>
          <p:cNvSpPr>
            <a:spLocks noGrp="1"/>
          </p:cNvSpPr>
          <p:nvPr>
            <p:ph type="subTitle" idx="1"/>
          </p:nvPr>
        </p:nvSpPr>
        <p:spPr>
          <a:xfrm>
            <a:off x="685800" y="3786737"/>
            <a:ext cx="7772400" cy="1046317"/>
          </a:xfrm>
          <a:prstGeom prst="rect">
            <a:avLst/>
          </a:prstGeom>
          <a:noFill/>
          <a:ln>
            <a:noFill/>
          </a:ln>
        </p:spPr>
        <p:txBody>
          <a:bodyPr/>
          <a:lstStyle>
            <a:lvl1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1pPr>
            <a:lvl2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2pPr>
            <a:lvl3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3pPr>
            <a:lvl4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4pPr>
            <a:lvl5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5pPr>
            <a:lvl6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6pPr>
            <a:lvl7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7pPr>
            <a:lvl8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8pPr>
            <a:lvl9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9pPr>
          </a:lstStyle>
          <a:p>
            <a:r>
              <a:rPr lang="en-US" smtClean="0"/>
              <a:t>Click to edit Master subtitle style</a:t>
            </a:r>
            <a:endParaRPr/>
          </a:p>
        </p:txBody>
      </p:sp>
    </p:spTree>
    <p:extLst>
      <p:ext uri="{BB962C8B-B14F-4D97-AF65-F5344CB8AC3E}">
        <p14:creationId xmlns:p14="http://schemas.microsoft.com/office/powerpoint/2010/main" val="8759567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x" type="tx" preserve="1">
  <p:cSld name="tx">
    <p:spTree>
      <p:nvGrpSpPr>
        <p:cNvPr id="1" name="Shape 36"/>
        <p:cNvGrpSpPr/>
        <p:nvPr/>
      </p:nvGrpSpPr>
      <p:grpSpPr>
        <a:xfrm>
          <a:off x="0" y="0"/>
          <a:ext cx="0" cy="0"/>
          <a:chOff x="0" y="0"/>
          <a:chExt cx="0" cy="0"/>
        </a:xfrm>
      </p:grpSpPr>
      <p:sp>
        <p:nvSpPr>
          <p:cNvPr id="37" name="Shape 37"/>
          <p:cNvSpPr>
            <a:spLocks noGrp="1"/>
          </p:cNvSpPr>
          <p:nvPr>
            <p:ph type="title"/>
          </p:nvPr>
        </p:nvSpPr>
        <p:spPr>
          <a:xfrm>
            <a:off x="457200" y="274637"/>
            <a:ext cx="8229600" cy="1143000"/>
          </a:xfrm>
          <a:prstGeom prst="rect">
            <a:avLst/>
          </a:prstGeom>
          <a:noFill/>
          <a:ln>
            <a:noFill/>
          </a:ln>
        </p:spPr>
        <p:txBody>
          <a:bodyPr/>
          <a:lstStyle>
            <a:lvl1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1pPr>
            <a:lvl2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2pPr>
            <a:lvl3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3pPr>
            <a:lvl4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4pPr>
            <a:lvl5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5pPr>
            <a:lvl6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6pPr>
            <a:lvl7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7pPr>
            <a:lvl8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8pPr>
            <a:lvl9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9pPr>
          </a:lstStyle>
          <a:p>
            <a:r>
              <a:rPr lang="en-US" smtClean="0"/>
              <a:t>Click to edit Master title style</a:t>
            </a:r>
            <a:endParaRPr/>
          </a:p>
        </p:txBody>
      </p:sp>
      <p:sp>
        <p:nvSpPr>
          <p:cNvPr id="38" name="Shape 38"/>
          <p:cNvSpPr>
            <a:spLocks noGrp="1"/>
          </p:cNvSpPr>
          <p:nvPr>
            <p:ph type="body" idx="1"/>
          </p:nvPr>
        </p:nvSpPr>
        <p:spPr>
          <a:xfrm>
            <a:off x="457200" y="1600200"/>
            <a:ext cx="8229600" cy="4967574"/>
          </a:xfrm>
          <a:prstGeom prst="rect">
            <a:avLst/>
          </a:prstGeom>
          <a:noFill/>
          <a:ln>
            <a:noFill/>
          </a:ln>
        </p:spPr>
        <p:txBody>
          <a:bodyPr/>
          <a:lstStyle>
            <a:lvl1pPr rtl="0">
              <a:defRPr/>
            </a:lvl1pPr>
            <a:lvl2pPr marL="742950" indent="-285750" rtl="0">
              <a:defRPr/>
            </a:lvl2pPr>
            <a:lvl3pPr marL="1143000" indent="-228600" rtl="0">
              <a:defRPr/>
            </a:lvl3pPr>
            <a:lvl4pPr marL="1600200" indent="-228600" rtl="0">
              <a:defRPr/>
            </a:lvl4pPr>
            <a:lvl5pPr rtl="0">
              <a:defRPr sz="1800"/>
            </a:lvl5pPr>
            <a:lvl6pPr rtl="0">
              <a:defRPr sz="1800"/>
            </a:lvl6pPr>
            <a:lvl7pPr rtl="0">
              <a:defRPr sz="1800"/>
            </a:lvl7pPr>
            <a:lvl8pPr rtl="0">
              <a:defRPr sz="1800"/>
            </a:lvl8pPr>
            <a:lvl9pPr rtl="0">
              <a:defRPr sz="1800"/>
            </a:lvl9pPr>
          </a:lstStyle>
          <a:p>
            <a:pPr lvl="0"/>
            <a:r>
              <a:rPr lang="en-US" smtClean="0"/>
              <a:t>Click to edit Master text styles</a:t>
            </a:r>
          </a:p>
        </p:txBody>
      </p:sp>
    </p:spTree>
    <p:extLst>
      <p:ext uri="{BB962C8B-B14F-4D97-AF65-F5344CB8AC3E}">
        <p14:creationId xmlns:p14="http://schemas.microsoft.com/office/powerpoint/2010/main" val="84603951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woColTx" type="twoColTx" preserve="1">
  <p:cSld name="twoColTx">
    <p:spTree>
      <p:nvGrpSpPr>
        <p:cNvPr id="1" name="Shape 39"/>
        <p:cNvGrpSpPr/>
        <p:nvPr/>
      </p:nvGrpSpPr>
      <p:grpSpPr>
        <a:xfrm>
          <a:off x="0" y="0"/>
          <a:ext cx="0" cy="0"/>
          <a:chOff x="0" y="0"/>
          <a:chExt cx="0" cy="0"/>
        </a:xfrm>
      </p:grpSpPr>
      <p:sp>
        <p:nvSpPr>
          <p:cNvPr id="40" name="Shape 40"/>
          <p:cNvSpPr>
            <a:spLocks noGrp="1"/>
          </p:cNvSpPr>
          <p:nvPr>
            <p:ph type="title"/>
          </p:nvPr>
        </p:nvSpPr>
        <p:spPr>
          <a:xfrm>
            <a:off x="457200" y="274637"/>
            <a:ext cx="8229600" cy="1143000"/>
          </a:xfrm>
          <a:prstGeom prst="rect">
            <a:avLst/>
          </a:prstGeom>
          <a:noFill/>
          <a:ln>
            <a:noFill/>
          </a:ln>
        </p:spPr>
        <p:txBody>
          <a:bodyPr/>
          <a:lstStyle>
            <a:lvl1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1pPr>
            <a:lvl2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2pPr>
            <a:lvl3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3pPr>
            <a:lvl4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4pPr>
            <a:lvl5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5pPr>
            <a:lvl6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6pPr>
            <a:lvl7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7pPr>
            <a:lvl8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8pPr>
            <a:lvl9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9pPr>
          </a:lstStyle>
          <a:p>
            <a:r>
              <a:rPr lang="en-US" smtClean="0"/>
              <a:t>Click to edit Master title style</a:t>
            </a:r>
            <a:endParaRPr/>
          </a:p>
        </p:txBody>
      </p:sp>
      <p:sp>
        <p:nvSpPr>
          <p:cNvPr id="41" name="Shape 41"/>
          <p:cNvSpPr>
            <a:spLocks noGrp="1"/>
          </p:cNvSpPr>
          <p:nvPr>
            <p:ph type="body" idx="1"/>
          </p:nvPr>
        </p:nvSpPr>
        <p:spPr>
          <a:xfrm>
            <a:off x="457200" y="1600200"/>
            <a:ext cx="3994525" cy="4967574"/>
          </a:xfrm>
          <a:prstGeom prst="rect">
            <a:avLst/>
          </a:prstGeom>
          <a:noFill/>
          <a:ln>
            <a:noFill/>
          </a:ln>
        </p:spPr>
        <p:txBody>
          <a:bodyPr/>
          <a:lstStyle>
            <a:lvl1pPr rtl="0">
              <a:defRPr/>
            </a:lvl1pPr>
            <a:lvl2pPr rtl="0">
              <a:defRPr/>
            </a:lvl2pPr>
            <a:lvl3pPr rtl="0">
              <a:defRPr/>
            </a:lvl3pPr>
            <a:lvl4pPr rtl="0">
              <a:defRPr/>
            </a:lvl4pPr>
            <a:lvl5pPr rtl="0">
              <a:defRPr sz="1800"/>
            </a:lvl5pPr>
            <a:lvl6pPr rtl="0">
              <a:defRPr sz="1800"/>
            </a:lvl6pPr>
            <a:lvl7pPr rtl="0">
              <a:defRPr sz="1800"/>
            </a:lvl7pPr>
            <a:lvl8pPr rtl="0">
              <a:defRPr sz="1800"/>
            </a:lvl8pPr>
            <a:lvl9pPr rtl="0">
              <a:defRPr sz="1800"/>
            </a:lvl9pPr>
          </a:lstStyle>
          <a:p>
            <a:pPr lvl="0"/>
            <a:r>
              <a:rPr lang="en-US" smtClean="0"/>
              <a:t>Click to edit Master text styles</a:t>
            </a:r>
          </a:p>
        </p:txBody>
      </p:sp>
      <p:sp>
        <p:nvSpPr>
          <p:cNvPr id="42" name="Shape 42"/>
          <p:cNvSpPr>
            <a:spLocks noGrp="1"/>
          </p:cNvSpPr>
          <p:nvPr>
            <p:ph type="body" idx="2"/>
          </p:nvPr>
        </p:nvSpPr>
        <p:spPr>
          <a:xfrm>
            <a:off x="4692273" y="1600200"/>
            <a:ext cx="3994525" cy="4967574"/>
          </a:xfrm>
          <a:prstGeom prst="rect">
            <a:avLst/>
          </a:prstGeom>
          <a:noFill/>
          <a:ln>
            <a:noFill/>
          </a:ln>
        </p:spPr>
        <p:txBody>
          <a:bodyPr/>
          <a:lstStyle>
            <a:lvl1pPr rtl="0">
              <a:defRPr/>
            </a:lvl1pPr>
            <a:lvl2pPr rtl="0">
              <a:defRPr/>
            </a:lvl2pPr>
            <a:lvl3pPr rtl="0">
              <a:defRPr/>
            </a:lvl3pPr>
            <a:lvl4pPr rtl="0">
              <a:defRPr/>
            </a:lvl4pPr>
            <a:lvl5pPr rtl="0">
              <a:defRPr sz="1800"/>
            </a:lvl5pPr>
            <a:lvl6pPr rtl="0">
              <a:defRPr sz="1800"/>
            </a:lvl6pPr>
            <a:lvl7pPr rtl="0">
              <a:defRPr sz="1800"/>
            </a:lvl7pPr>
            <a:lvl8pPr rtl="0">
              <a:defRPr sz="1800"/>
            </a:lvl8pPr>
            <a:lvl9pPr rtl="0">
              <a:defRPr sz="1800"/>
            </a:lvl9pPr>
          </a:lstStyle>
          <a:p>
            <a:pPr lvl="0"/>
            <a:r>
              <a:rPr lang="en-US" smtClean="0"/>
              <a:t>Click to edit Master text styles</a:t>
            </a:r>
          </a:p>
        </p:txBody>
      </p:sp>
    </p:spTree>
    <p:extLst>
      <p:ext uri="{BB962C8B-B14F-4D97-AF65-F5344CB8AC3E}">
        <p14:creationId xmlns:p14="http://schemas.microsoft.com/office/powerpoint/2010/main" val="77791315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Only" type="titleOnly" preserve="1">
  <p:cSld name="titleOnly">
    <p:spTree>
      <p:nvGrpSpPr>
        <p:cNvPr id="1" name="Shape 43"/>
        <p:cNvGrpSpPr/>
        <p:nvPr/>
      </p:nvGrpSpPr>
      <p:grpSpPr>
        <a:xfrm>
          <a:off x="0" y="0"/>
          <a:ext cx="0" cy="0"/>
          <a:chOff x="0" y="0"/>
          <a:chExt cx="0" cy="0"/>
        </a:xfrm>
      </p:grpSpPr>
      <p:sp>
        <p:nvSpPr>
          <p:cNvPr id="44" name="Shape 44"/>
          <p:cNvSpPr>
            <a:spLocks noGrp="1"/>
          </p:cNvSpPr>
          <p:nvPr>
            <p:ph type="title"/>
          </p:nvPr>
        </p:nvSpPr>
        <p:spPr>
          <a:xfrm>
            <a:off x="457200" y="274637"/>
            <a:ext cx="8229600" cy="1143000"/>
          </a:xfrm>
          <a:prstGeom prst="rect">
            <a:avLst/>
          </a:prstGeom>
          <a:noFill/>
          <a:ln>
            <a:noFill/>
          </a:ln>
        </p:spPr>
        <p:txBody>
          <a:bodyPr/>
          <a:lstStyle>
            <a:lvl1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1pPr>
            <a:lvl2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2pPr>
            <a:lvl3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3pPr>
            <a:lvl4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4pPr>
            <a:lvl5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5pPr>
            <a:lvl6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6pPr>
            <a:lvl7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7pPr>
            <a:lvl8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8pPr>
            <a:lvl9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9pPr>
          </a:lstStyle>
          <a:p>
            <a:r>
              <a:rPr lang="en-US" smtClean="0"/>
              <a:t>Click to edit Master title style</a:t>
            </a:r>
            <a:endParaRPr/>
          </a:p>
        </p:txBody>
      </p:sp>
    </p:spTree>
    <p:extLst>
      <p:ext uri="{BB962C8B-B14F-4D97-AF65-F5344CB8AC3E}">
        <p14:creationId xmlns:p14="http://schemas.microsoft.com/office/powerpoint/2010/main" val="424604421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CAPTION_ONLY" preserve="1">
  <p:cSld name="CAPTION_ONLY">
    <p:spTree>
      <p:nvGrpSpPr>
        <p:cNvPr id="1" name="Shape 45"/>
        <p:cNvGrpSpPr/>
        <p:nvPr/>
      </p:nvGrpSpPr>
      <p:grpSpPr>
        <a:xfrm>
          <a:off x="0" y="0"/>
          <a:ext cx="0" cy="0"/>
          <a:chOff x="0" y="0"/>
          <a:chExt cx="0" cy="0"/>
        </a:xfrm>
      </p:grpSpPr>
      <p:sp>
        <p:nvSpPr>
          <p:cNvPr id="46" name="Shape 46"/>
          <p:cNvSpPr>
            <a:spLocks noGrp="1"/>
          </p:cNvSpPr>
          <p:nvPr>
            <p:ph type="body" idx="1"/>
          </p:nvPr>
        </p:nvSpPr>
        <p:spPr>
          <a:xfrm>
            <a:off x="457200" y="5875078"/>
            <a:ext cx="8229600" cy="692693"/>
          </a:xfrm>
          <a:prstGeom prst="rect">
            <a:avLst/>
          </a:prstGeom>
          <a:noFill/>
          <a:ln>
            <a:noFill/>
          </a:ln>
        </p:spPr>
        <p:txBody>
          <a:bodyPr/>
          <a:lstStyle>
            <a:lvl1pPr marL="285750" indent="-285750" algn="ctr" rtl="0">
              <a:lnSpc>
                <a:spcPct val="100000"/>
              </a:lnSpc>
              <a:spcBef>
                <a:spcPts val="360"/>
              </a:spcBef>
              <a:spcAft>
                <a:spcPts val="0"/>
              </a:spcAft>
              <a:buClr>
                <a:schemeClr val="dk1"/>
              </a:buClr>
              <a:buSzPct val="166666"/>
              <a:buFont typeface="Arial"/>
              <a:buChar char="•"/>
              <a:defRPr sz="1800">
                <a:solidFill>
                  <a:schemeClr val="dk1"/>
                </a:solidFill>
              </a:defRPr>
            </a:lvl1pPr>
            <a:lvl2pPr marL="285750" indent="-285750" algn="ctr" rtl="0">
              <a:lnSpc>
                <a:spcPct val="100000"/>
              </a:lnSpc>
              <a:spcBef>
                <a:spcPts val="360"/>
              </a:spcBef>
              <a:spcAft>
                <a:spcPts val="0"/>
              </a:spcAft>
              <a:buClr>
                <a:schemeClr val="dk1"/>
              </a:buClr>
              <a:buSzPct val="100000"/>
              <a:buFont typeface="Courier New"/>
              <a:buChar char="o"/>
              <a:defRPr sz="1800">
                <a:solidFill>
                  <a:schemeClr val="dk1"/>
                </a:solidFill>
              </a:defRPr>
            </a:lvl2pPr>
            <a:lvl3pPr marL="285750" indent="-285750" algn="ctr" rtl="0">
              <a:lnSpc>
                <a:spcPct val="100000"/>
              </a:lnSpc>
              <a:spcBef>
                <a:spcPts val="360"/>
              </a:spcBef>
              <a:spcAft>
                <a:spcPts val="0"/>
              </a:spcAft>
              <a:buClr>
                <a:schemeClr val="dk1"/>
              </a:buClr>
              <a:buSzPct val="100000"/>
              <a:buFont typeface="Wingdings"/>
              <a:buChar char="§"/>
              <a:defRPr sz="1800">
                <a:solidFill>
                  <a:schemeClr val="dk1"/>
                </a:solidFill>
              </a:defRPr>
            </a:lvl3pPr>
            <a:lvl4pPr marL="285750" indent="-285750" algn="ctr" rtl="0">
              <a:lnSpc>
                <a:spcPct val="100000"/>
              </a:lnSpc>
              <a:spcBef>
                <a:spcPts val="360"/>
              </a:spcBef>
              <a:spcAft>
                <a:spcPts val="0"/>
              </a:spcAft>
              <a:buClr>
                <a:schemeClr val="dk1"/>
              </a:buClr>
              <a:buSzPct val="166666"/>
              <a:buFont typeface="Arial"/>
              <a:buChar char="•"/>
              <a:defRPr sz="1800">
                <a:solidFill>
                  <a:schemeClr val="dk1"/>
                </a:solidFill>
              </a:defRPr>
            </a:lvl4pPr>
            <a:lvl5pPr marL="285750" indent="-285750" algn="ctr" rtl="0">
              <a:lnSpc>
                <a:spcPct val="100000"/>
              </a:lnSpc>
              <a:spcBef>
                <a:spcPts val="360"/>
              </a:spcBef>
              <a:spcAft>
                <a:spcPts val="0"/>
              </a:spcAft>
              <a:buClr>
                <a:schemeClr val="dk1"/>
              </a:buClr>
              <a:buSzPct val="100000"/>
              <a:buFont typeface="Courier New"/>
              <a:buChar char="o"/>
              <a:defRPr sz="1800">
                <a:solidFill>
                  <a:schemeClr val="dk1"/>
                </a:solidFill>
              </a:defRPr>
            </a:lvl5pPr>
            <a:lvl6pPr marL="285750" indent="-285750" algn="ctr" rtl="0">
              <a:lnSpc>
                <a:spcPct val="100000"/>
              </a:lnSpc>
              <a:spcBef>
                <a:spcPts val="360"/>
              </a:spcBef>
              <a:spcAft>
                <a:spcPts val="0"/>
              </a:spcAft>
              <a:buClr>
                <a:schemeClr val="dk1"/>
              </a:buClr>
              <a:buSzPct val="100000"/>
              <a:buFont typeface="Wingdings"/>
              <a:buChar char="§"/>
              <a:defRPr sz="1800">
                <a:solidFill>
                  <a:schemeClr val="dk1"/>
                </a:solidFill>
              </a:defRPr>
            </a:lvl6pPr>
            <a:lvl7pPr marL="285750" indent="-285750" algn="ctr" rtl="0">
              <a:lnSpc>
                <a:spcPct val="100000"/>
              </a:lnSpc>
              <a:spcBef>
                <a:spcPts val="360"/>
              </a:spcBef>
              <a:spcAft>
                <a:spcPts val="0"/>
              </a:spcAft>
              <a:buClr>
                <a:schemeClr val="dk1"/>
              </a:buClr>
              <a:buSzPct val="166666"/>
              <a:buFont typeface="Arial"/>
              <a:buChar char="•"/>
              <a:defRPr sz="1800">
                <a:solidFill>
                  <a:schemeClr val="dk1"/>
                </a:solidFill>
              </a:defRPr>
            </a:lvl7pPr>
            <a:lvl8pPr marL="285750" indent="-285750" algn="ctr" rtl="0">
              <a:lnSpc>
                <a:spcPct val="100000"/>
              </a:lnSpc>
              <a:spcBef>
                <a:spcPts val="360"/>
              </a:spcBef>
              <a:spcAft>
                <a:spcPts val="0"/>
              </a:spcAft>
              <a:buClr>
                <a:schemeClr val="dk1"/>
              </a:buClr>
              <a:buSzPct val="100000"/>
              <a:buFont typeface="Courier New"/>
              <a:buChar char="o"/>
              <a:defRPr sz="1800">
                <a:solidFill>
                  <a:schemeClr val="dk1"/>
                </a:solidFill>
              </a:defRPr>
            </a:lvl8pPr>
            <a:lvl9pPr marL="285750" indent="-285750" algn="ctr" rtl="0">
              <a:lnSpc>
                <a:spcPct val="100000"/>
              </a:lnSpc>
              <a:spcBef>
                <a:spcPts val="360"/>
              </a:spcBef>
              <a:spcAft>
                <a:spcPts val="0"/>
              </a:spcAft>
              <a:buClr>
                <a:schemeClr val="dk1"/>
              </a:buClr>
              <a:buSzPct val="100000"/>
              <a:buFont typeface="Wingdings"/>
              <a:buChar char="§"/>
              <a:defRPr sz="1800">
                <a:solidFill>
                  <a:schemeClr val="dk1"/>
                </a:solidFill>
              </a:defRPr>
            </a:lvl9pPr>
          </a:lstStyle>
          <a:p>
            <a:pPr lvl="0"/>
            <a:r>
              <a:rPr lang="en-US" smtClean="0"/>
              <a:t>Click to edit Master text styles</a:t>
            </a:r>
          </a:p>
        </p:txBody>
      </p:sp>
    </p:spTree>
    <p:extLst>
      <p:ext uri="{BB962C8B-B14F-4D97-AF65-F5344CB8AC3E}">
        <p14:creationId xmlns:p14="http://schemas.microsoft.com/office/powerpoint/2010/main" val="16018545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lank" type="blank" preserve="1">
  <p:cSld name="blank">
    <p:spTree>
      <p:nvGrpSpPr>
        <p:cNvPr id="1" name="Shape 47"/>
        <p:cNvGrpSpPr/>
        <p:nvPr/>
      </p:nvGrpSpPr>
      <p:grpSpPr>
        <a:xfrm>
          <a:off x="0" y="0"/>
          <a:ext cx="0" cy="0"/>
          <a:chOff x="0" y="0"/>
          <a:chExt cx="0" cy="0"/>
        </a:xfrm>
      </p:grpSpPr>
    </p:spTree>
    <p:extLst>
      <p:ext uri="{BB962C8B-B14F-4D97-AF65-F5344CB8AC3E}">
        <p14:creationId xmlns:p14="http://schemas.microsoft.com/office/powerpoint/2010/main" val="27009651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x" type="tx">
  <p:cSld name="tx">
    <p:spTree>
      <p:nvGrpSpPr>
        <p:cNvPr id="1" name="Shape 13"/>
        <p:cNvGrpSpPr/>
        <p:nvPr/>
      </p:nvGrpSpPr>
      <p:grpSpPr>
        <a:xfrm>
          <a:off x="0" y="0"/>
          <a:ext cx="0" cy="0"/>
          <a:chOff x="0" y="0"/>
          <a:chExt cx="0" cy="0"/>
        </a:xfrm>
      </p:grpSpPr>
      <p:cxnSp>
        <p:nvCxnSpPr>
          <p:cNvPr id="4" name="Shape 16"/>
          <p:cNvCxnSpPr>
            <a:cxnSpLocks noChangeShapeType="1"/>
          </p:cNvCxnSpPr>
          <p:nvPr/>
        </p:nvCxnSpPr>
        <p:spPr bwMode="auto">
          <a:xfrm>
            <a:off x="457200" y="1524000"/>
            <a:ext cx="8229600" cy="0"/>
          </a:xfrm>
          <a:prstGeom prst="straightConnector1">
            <a:avLst/>
          </a:prstGeom>
          <a:noFill/>
          <a:ln w="50800">
            <a:solidFill>
              <a:srgbClr val="DA0002"/>
            </a:solidFill>
            <a:round/>
            <a:headEnd type="none" w="sm" len="sm"/>
            <a:tailEnd type="none" w="sm" len="sm"/>
          </a:ln>
          <a:extLst>
            <a:ext uri="{909E8E84-426E-40DD-AFC4-6F175D3DCCD1}">
              <a14:hiddenFill xmlns:a14="http://schemas.microsoft.com/office/drawing/2010/main">
                <a:noFill/>
              </a14:hiddenFill>
            </a:ext>
          </a:extLst>
        </p:spPr>
      </p:cxnSp>
      <p:sp>
        <p:nvSpPr>
          <p:cNvPr id="14" name="Shape 14"/>
          <p:cNvSpPr>
            <a:spLocks noGrp="1"/>
          </p:cNvSpPr>
          <p:nvPr>
            <p:ph type="title"/>
          </p:nvPr>
        </p:nvSpPr>
        <p:spPr>
          <a:xfrm>
            <a:off x="457200" y="274637"/>
            <a:ext cx="8229600" cy="1143000"/>
          </a:xfrm>
          <a:prstGeom prst="rect">
            <a:avLst/>
          </a:prstGeom>
          <a:noFill/>
          <a:ln>
            <a:noFill/>
          </a:ln>
        </p:spPr>
        <p:txBody>
          <a:bodyPr/>
          <a:lstStyle>
            <a:lvl1pPr rtl="0">
              <a:defRPr>
                <a:solidFill>
                  <a:srgbClr val="DA0002"/>
                </a:solidFill>
              </a:defRPr>
            </a:lvl1pPr>
            <a:lvl2pPr rtl="0">
              <a:defRPr>
                <a:solidFill>
                  <a:srgbClr val="DA0002"/>
                </a:solidFill>
              </a:defRPr>
            </a:lvl2pPr>
            <a:lvl3pPr rtl="0">
              <a:defRPr>
                <a:solidFill>
                  <a:srgbClr val="DA0002"/>
                </a:solidFill>
              </a:defRPr>
            </a:lvl3pPr>
            <a:lvl4pPr rtl="0">
              <a:defRPr>
                <a:solidFill>
                  <a:srgbClr val="DA0002"/>
                </a:solidFill>
              </a:defRPr>
            </a:lvl4pPr>
            <a:lvl5pPr rtl="0">
              <a:defRPr>
                <a:solidFill>
                  <a:srgbClr val="DA0002"/>
                </a:solidFill>
              </a:defRPr>
            </a:lvl5pPr>
            <a:lvl6pPr rtl="0">
              <a:defRPr>
                <a:solidFill>
                  <a:srgbClr val="DA0002"/>
                </a:solidFill>
              </a:defRPr>
            </a:lvl6pPr>
            <a:lvl7pPr rtl="0">
              <a:defRPr>
                <a:solidFill>
                  <a:srgbClr val="DA0002"/>
                </a:solidFill>
              </a:defRPr>
            </a:lvl7pPr>
            <a:lvl8pPr rtl="0">
              <a:defRPr>
                <a:solidFill>
                  <a:srgbClr val="DA0002"/>
                </a:solidFill>
              </a:defRPr>
            </a:lvl8pPr>
            <a:lvl9pPr rtl="0">
              <a:defRPr>
                <a:solidFill>
                  <a:srgbClr val="DA0002"/>
                </a:solidFill>
              </a:defRPr>
            </a:lvl9pPr>
          </a:lstStyle>
          <a:p>
            <a:r>
              <a:rPr lang="en-US" smtClean="0"/>
              <a:t>Click to edit Master title style</a:t>
            </a:r>
            <a:endParaRPr/>
          </a:p>
        </p:txBody>
      </p:sp>
      <p:sp>
        <p:nvSpPr>
          <p:cNvPr id="15" name="Shape 15"/>
          <p:cNvSpPr>
            <a:spLocks noGrp="1"/>
          </p:cNvSpPr>
          <p:nvPr>
            <p:ph type="body" idx="1"/>
          </p:nvPr>
        </p:nvSpPr>
        <p:spPr>
          <a:xfrm>
            <a:off x="457200" y="1600200"/>
            <a:ext cx="8229600" cy="4967700"/>
          </a:xfrm>
          <a:prstGeom prst="rect">
            <a:avLst/>
          </a:prstGeom>
          <a:noFill/>
          <a:ln>
            <a:noFill/>
          </a:ln>
        </p:spPr>
        <p:txBody>
          <a:bodyPr/>
          <a:lstStyle>
            <a:lvl1pPr rtl="0">
              <a:defRPr/>
            </a:lvl1pPr>
            <a:lvl2pPr rtl="0">
              <a:defRPr/>
            </a:lvl2pPr>
            <a:lvl3pPr rtl="0">
              <a:defRPr/>
            </a:lvl3pPr>
            <a:lvl4pPr rtl="0">
              <a:defRPr/>
            </a:lvl4pPr>
            <a:lvl5pPr rtl="0">
              <a:defRPr sz="1800"/>
            </a:lvl5pPr>
            <a:lvl6pPr rtl="0">
              <a:defRPr sz="1800"/>
            </a:lvl6pPr>
            <a:lvl7pPr rtl="0">
              <a:defRPr sz="1800"/>
            </a:lvl7pPr>
            <a:lvl8pPr rtl="0">
              <a:defRPr sz="1800"/>
            </a:lvl8pPr>
            <a:lvl9pPr rtl="0">
              <a:defRPr sz="1800"/>
            </a:lvl9pPr>
          </a:lstStyle>
          <a:p>
            <a:pPr lvl="0"/>
            <a:r>
              <a:rPr lang="en-US" smtClean="0"/>
              <a:t>Click to edit Master text styles</a:t>
            </a:r>
          </a:p>
        </p:txBody>
      </p:sp>
    </p:spTree>
    <p:extLst>
      <p:ext uri="{BB962C8B-B14F-4D97-AF65-F5344CB8AC3E}">
        <p14:creationId xmlns:p14="http://schemas.microsoft.com/office/powerpoint/2010/main" val="275392777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231775" indent="-3175">
              <a:defRPr b="0">
                <a:solidFill>
                  <a:srgbClr val="0070C0"/>
                </a:solidFill>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lvl1pPr marL="342900" indent="-342900">
              <a:buSzPct val="100000"/>
              <a:buFontTx/>
              <a:buBlip>
                <a:blip r:embed="rId2"/>
              </a:buBlip>
              <a:defRPr/>
            </a:lvl1pPr>
            <a:lvl2pPr marL="742950" indent="-285750">
              <a:buFont typeface="Wingdings" pitchFamily="2" charset="2"/>
              <a:buChar char="§"/>
              <a:defRPr/>
            </a:lvl2pPr>
            <a:lvl3pPr marL="1143000" indent="-228600">
              <a:buFont typeface="Calibri" pitchFamily="34" charset="0"/>
              <a:buChar char="‒"/>
              <a:defRPr/>
            </a:lvl3pPr>
            <a:lvl4pPr marL="1600200" indent="-228600">
              <a:buSzPct val="100000"/>
              <a:buFont typeface="Courier New" pitchFamily="49" charset="0"/>
              <a:buChar char="o"/>
              <a:defRPr/>
            </a:lvl4pPr>
            <a:lvl5pPr marL="2171700" indent="-342900">
              <a:buFont typeface="+mj-lt"/>
              <a:buAutoNum type="arabicPeriod"/>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cxnSp>
        <p:nvCxnSpPr>
          <p:cNvPr id="7" name="Shape 21"/>
          <p:cNvCxnSpPr/>
          <p:nvPr/>
        </p:nvCxnSpPr>
        <p:spPr>
          <a:xfrm>
            <a:off x="457200" y="1524000"/>
            <a:ext cx="8229600" cy="0"/>
          </a:xfrm>
          <a:prstGeom prst="straightConnector1">
            <a:avLst/>
          </a:prstGeom>
          <a:noFill/>
          <a:ln w="50800" cap="flat">
            <a:gradFill>
              <a:gsLst>
                <a:gs pos="0">
                  <a:schemeClr val="accent4">
                    <a:lumMod val="60000"/>
                    <a:lumOff val="40000"/>
                  </a:schemeClr>
                </a:gs>
                <a:gs pos="20000">
                  <a:schemeClr val="accent3">
                    <a:lumMod val="75000"/>
                  </a:schemeClr>
                </a:gs>
              </a:gsLst>
              <a:lin ang="5400000" scaled="0"/>
            </a:gradFill>
            <a:prstDash val="solid"/>
            <a:round/>
            <a:headEnd type="none" w="sm" len="sm"/>
            <a:tailEnd type="none" w="sm" len="sm"/>
          </a:ln>
        </p:spPr>
      </p:cxnSp>
    </p:spTree>
    <p:extLst>
      <p:ext uri="{BB962C8B-B14F-4D97-AF65-F5344CB8AC3E}">
        <p14:creationId xmlns:p14="http://schemas.microsoft.com/office/powerpoint/2010/main" val="1009459760"/>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231775" indent="-3175">
              <a:defRPr b="0">
                <a:solidFill>
                  <a:srgbClr val="0070C0"/>
                </a:solidFill>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lvl1pPr marL="342900" indent="-342900">
              <a:buSzPct val="100000"/>
              <a:buFontTx/>
              <a:buBlip>
                <a:blip r:embed="rId2"/>
              </a:buBlip>
              <a:defRPr/>
            </a:lvl1pPr>
            <a:lvl2pPr marL="742950" indent="-285750">
              <a:buFont typeface="Wingdings" pitchFamily="2" charset="2"/>
              <a:buChar char="§"/>
              <a:defRPr/>
            </a:lvl2pPr>
            <a:lvl3pPr marL="1143000" indent="-228600">
              <a:buFont typeface="Calibri" pitchFamily="34" charset="0"/>
              <a:buChar char="‒"/>
              <a:defRPr/>
            </a:lvl3pPr>
            <a:lvl4pPr marL="1600200" indent="-228600">
              <a:buSzPct val="100000"/>
              <a:buFont typeface="Courier New" pitchFamily="49" charset="0"/>
              <a:buChar char="o"/>
              <a:defRPr/>
            </a:lvl4pPr>
            <a:lvl5pPr marL="2171700" indent="-342900">
              <a:buFont typeface="+mj-lt"/>
              <a:buAutoNum type="arabicPeriod"/>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cxnSp>
        <p:nvCxnSpPr>
          <p:cNvPr id="7" name="Shape 21"/>
          <p:cNvCxnSpPr/>
          <p:nvPr/>
        </p:nvCxnSpPr>
        <p:spPr>
          <a:xfrm>
            <a:off x="457200" y="1524000"/>
            <a:ext cx="8229600" cy="0"/>
          </a:xfrm>
          <a:prstGeom prst="straightConnector1">
            <a:avLst/>
          </a:prstGeom>
          <a:noFill/>
          <a:ln w="50800" cap="flat">
            <a:gradFill>
              <a:gsLst>
                <a:gs pos="0">
                  <a:schemeClr val="accent4">
                    <a:lumMod val="60000"/>
                    <a:lumOff val="40000"/>
                  </a:schemeClr>
                </a:gs>
                <a:gs pos="20000">
                  <a:schemeClr val="accent3">
                    <a:lumMod val="75000"/>
                  </a:schemeClr>
                </a:gs>
              </a:gsLst>
              <a:lin ang="5400000" scaled="0"/>
            </a:gradFill>
            <a:prstDash val="solid"/>
            <a:round/>
            <a:headEnd type="none" w="sm" len="sm"/>
            <a:tailEnd type="none" w="sm" len="sm"/>
          </a:ln>
        </p:spPr>
      </p:cxnSp>
    </p:spTree>
    <p:extLst>
      <p:ext uri="{BB962C8B-B14F-4D97-AF65-F5344CB8AC3E}">
        <p14:creationId xmlns:p14="http://schemas.microsoft.com/office/powerpoint/2010/main" val="173573263"/>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type="title" preserve="1">
  <p:cSld name="title">
    <p:spTree>
      <p:nvGrpSpPr>
        <p:cNvPr id="1" name="Shape 8"/>
        <p:cNvGrpSpPr/>
        <p:nvPr/>
      </p:nvGrpSpPr>
      <p:grpSpPr>
        <a:xfrm>
          <a:off x="0" y="0"/>
          <a:ext cx="0" cy="0"/>
          <a:chOff x="0" y="0"/>
          <a:chExt cx="0" cy="0"/>
        </a:xfrm>
      </p:grpSpPr>
      <p:sp>
        <p:nvSpPr>
          <p:cNvPr id="9" name="Shape 9"/>
          <p:cNvSpPr>
            <a:spLocks noGrp="1"/>
          </p:cNvSpPr>
          <p:nvPr>
            <p:ph type="ctrTitle" hasCustomPrompt="1"/>
          </p:nvPr>
        </p:nvSpPr>
        <p:spPr>
          <a:xfrm>
            <a:off x="457200" y="751679"/>
            <a:ext cx="8229600" cy="4012499"/>
          </a:xfrm>
          <a:prstGeom prst="rect">
            <a:avLst/>
          </a:prstGeom>
          <a:noFill/>
          <a:ln>
            <a:noFill/>
          </a:ln>
        </p:spPr>
        <p:txBody>
          <a:bodyPr lIns="91425" tIns="91425" rIns="91425" bIns="91425" anchor="t" anchorCtr="0"/>
          <a:lstStyle>
            <a:lvl1pPr marL="0" indent="457200" algn="ctr" rtl="0">
              <a:spcBef>
                <a:spcPts val="0"/>
              </a:spcBef>
              <a:buClr>
                <a:schemeClr val="accent1"/>
              </a:buClr>
              <a:buSzPct val="100000"/>
              <a:buFont typeface="Arial"/>
              <a:buNone/>
              <a:defRPr sz="5400" b="0" i="0" u="none" strike="noStrike" cap="none" baseline="0">
                <a:solidFill>
                  <a:schemeClr val="tx1"/>
                </a:solidFill>
                <a:latin typeface="Arial" panose="00000000000000000000"/>
                <a:ea typeface="Arial" panose="00000000000000000000"/>
                <a:cs typeface="Arial" panose="00000000000000000000"/>
                <a:sym typeface="Arial" panose="00000000000000000000"/>
              </a:defRPr>
            </a:lvl1pPr>
            <a:lvl2pPr marL="0" indent="457200" algn="l" rtl="0">
              <a:spcBef>
                <a:spcPts val="0"/>
              </a:spcBef>
              <a:buClr>
                <a:schemeClr val="accent1"/>
              </a:buClr>
              <a:buSzPct val="100000"/>
              <a:buFont typeface="Arial"/>
              <a:buNone/>
              <a:defRPr sz="72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2pPr>
            <a:lvl3pPr marL="0" indent="457200" algn="l" rtl="0">
              <a:spcBef>
                <a:spcPts val="0"/>
              </a:spcBef>
              <a:buClr>
                <a:schemeClr val="accent1"/>
              </a:buClr>
              <a:buSzPct val="100000"/>
              <a:buFont typeface="Arial"/>
              <a:buNone/>
              <a:defRPr sz="72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3pPr>
            <a:lvl4pPr marL="0" indent="457200" algn="l" rtl="0">
              <a:spcBef>
                <a:spcPts val="0"/>
              </a:spcBef>
              <a:buClr>
                <a:schemeClr val="accent1"/>
              </a:buClr>
              <a:buSzPct val="100000"/>
              <a:buFont typeface="Arial"/>
              <a:buNone/>
              <a:defRPr sz="72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4pPr>
            <a:lvl5pPr marL="0" indent="457200" algn="l" rtl="0">
              <a:spcBef>
                <a:spcPts val="0"/>
              </a:spcBef>
              <a:buClr>
                <a:schemeClr val="accent1"/>
              </a:buClr>
              <a:buSzPct val="100000"/>
              <a:buFont typeface="Arial"/>
              <a:buNone/>
              <a:defRPr sz="72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5pPr>
            <a:lvl6pPr marL="0" indent="457200" algn="l" rtl="0">
              <a:spcBef>
                <a:spcPts val="0"/>
              </a:spcBef>
              <a:buClr>
                <a:schemeClr val="accent1"/>
              </a:buClr>
              <a:buSzPct val="100000"/>
              <a:buFont typeface="Arial"/>
              <a:buNone/>
              <a:defRPr sz="72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6pPr>
            <a:lvl7pPr marL="0" indent="457200" algn="l" rtl="0">
              <a:spcBef>
                <a:spcPts val="0"/>
              </a:spcBef>
              <a:buClr>
                <a:schemeClr val="accent1"/>
              </a:buClr>
              <a:buSzPct val="100000"/>
              <a:buFont typeface="Arial"/>
              <a:buNone/>
              <a:defRPr sz="72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7pPr>
            <a:lvl8pPr marL="0" indent="457200" algn="l" rtl="0">
              <a:spcBef>
                <a:spcPts val="0"/>
              </a:spcBef>
              <a:buClr>
                <a:schemeClr val="accent1"/>
              </a:buClr>
              <a:buSzPct val="100000"/>
              <a:buFont typeface="Arial"/>
              <a:buNone/>
              <a:defRPr sz="72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8pPr>
            <a:lvl9pPr marL="0" indent="457200" algn="l" rtl="0">
              <a:spcBef>
                <a:spcPts val="0"/>
              </a:spcBef>
              <a:buClr>
                <a:schemeClr val="accent1"/>
              </a:buClr>
              <a:buSzPct val="100000"/>
              <a:buFont typeface="Arial"/>
              <a:buNone/>
              <a:defRPr sz="72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9pPr>
          </a:lstStyle>
          <a:p>
            <a:r>
              <a:rPr lang="en-US" dirty="0" smtClean="0"/>
              <a:t/>
            </a:r>
            <a:br>
              <a:rPr lang="en-US" dirty="0" smtClean="0"/>
            </a:br>
            <a:r>
              <a:rPr lang="en-US" dirty="0" smtClean="0"/>
              <a:t>Click to edit Master title style</a:t>
            </a:r>
            <a:endParaRPr dirty="0"/>
          </a:p>
        </p:txBody>
      </p:sp>
      <p:sp>
        <p:nvSpPr>
          <p:cNvPr id="10" name="Shape 10"/>
          <p:cNvSpPr>
            <a:spLocks noGrp="1"/>
          </p:cNvSpPr>
          <p:nvPr>
            <p:ph type="subTitle" idx="1"/>
          </p:nvPr>
        </p:nvSpPr>
        <p:spPr>
          <a:xfrm>
            <a:off x="457200" y="4955189"/>
            <a:ext cx="8229600" cy="1643400"/>
          </a:xfrm>
          <a:prstGeom prst="rect">
            <a:avLst/>
          </a:prstGeom>
          <a:noFill/>
          <a:ln>
            <a:noFill/>
          </a:ln>
        </p:spPr>
        <p:txBody>
          <a:bodyPr lIns="91425" tIns="91425" rIns="91425" bIns="91425" anchor="t" anchorCtr="0"/>
          <a:lstStyle>
            <a:lvl1pPr marL="0" indent="304800" algn="ctr" rtl="0">
              <a:spcBef>
                <a:spcPts val="0"/>
              </a:spcBef>
              <a:buClr>
                <a:schemeClr val="dk2"/>
              </a:buClr>
              <a:buSzPct val="100000"/>
              <a:buFont typeface="Arial"/>
              <a:buNone/>
              <a:defRPr sz="4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1pPr>
            <a:lvl2pPr marL="0" indent="304800" algn="l" rtl="0">
              <a:spcBef>
                <a:spcPts val="0"/>
              </a:spcBef>
              <a:buClr>
                <a:schemeClr val="dk2"/>
              </a:buClr>
              <a:buSzPct val="100000"/>
              <a:buFont typeface="Arial"/>
              <a:buNone/>
              <a:defRPr sz="48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2pPr>
            <a:lvl3pPr marL="0" indent="304800" algn="l" rtl="0">
              <a:spcBef>
                <a:spcPts val="0"/>
              </a:spcBef>
              <a:buClr>
                <a:schemeClr val="dk2"/>
              </a:buClr>
              <a:buSzPct val="100000"/>
              <a:buFont typeface="Arial"/>
              <a:buNone/>
              <a:defRPr sz="48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3pPr>
            <a:lvl4pPr marL="0" indent="304800" algn="l" rtl="0">
              <a:spcBef>
                <a:spcPts val="0"/>
              </a:spcBef>
              <a:buClr>
                <a:schemeClr val="dk2"/>
              </a:buClr>
              <a:buSzPct val="100000"/>
              <a:buFont typeface="Arial"/>
              <a:buNone/>
              <a:defRPr sz="48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4pPr>
            <a:lvl5pPr marL="0" indent="304800" algn="l" rtl="0">
              <a:spcBef>
                <a:spcPts val="0"/>
              </a:spcBef>
              <a:buClr>
                <a:schemeClr val="dk2"/>
              </a:buClr>
              <a:buSzPct val="100000"/>
              <a:buFont typeface="Arial"/>
              <a:buNone/>
              <a:defRPr sz="48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5pPr>
            <a:lvl6pPr marL="0" indent="304800" algn="l" rtl="0">
              <a:spcBef>
                <a:spcPts val="0"/>
              </a:spcBef>
              <a:buClr>
                <a:schemeClr val="dk2"/>
              </a:buClr>
              <a:buSzPct val="100000"/>
              <a:buFont typeface="Arial"/>
              <a:buNone/>
              <a:defRPr sz="48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6pPr>
            <a:lvl7pPr marL="0" indent="304800" algn="l" rtl="0">
              <a:spcBef>
                <a:spcPts val="0"/>
              </a:spcBef>
              <a:buClr>
                <a:schemeClr val="dk2"/>
              </a:buClr>
              <a:buSzPct val="100000"/>
              <a:buFont typeface="Arial"/>
              <a:buNone/>
              <a:defRPr sz="48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7pPr>
            <a:lvl8pPr marL="0" indent="304800" algn="l" rtl="0">
              <a:spcBef>
                <a:spcPts val="0"/>
              </a:spcBef>
              <a:buClr>
                <a:schemeClr val="dk2"/>
              </a:buClr>
              <a:buSzPct val="100000"/>
              <a:buFont typeface="Arial"/>
              <a:buNone/>
              <a:defRPr sz="48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8pPr>
            <a:lvl9pPr marL="0" indent="304800" algn="l" rtl="0">
              <a:spcBef>
                <a:spcPts val="0"/>
              </a:spcBef>
              <a:buClr>
                <a:schemeClr val="dk2"/>
              </a:buClr>
              <a:buSzPct val="100000"/>
              <a:buFont typeface="Arial"/>
              <a:buNone/>
              <a:defRPr sz="48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9pPr>
          </a:lstStyle>
          <a:p>
            <a:r>
              <a:rPr lang="en-US" smtClean="0"/>
              <a:t>Click to edit Master subtitle style</a:t>
            </a:r>
            <a:endParaRPr dirty="0"/>
          </a:p>
        </p:txBody>
      </p:sp>
      <p:cxnSp>
        <p:nvCxnSpPr>
          <p:cNvPr id="11" name="Shape 11"/>
          <p:cNvCxnSpPr/>
          <p:nvPr/>
        </p:nvCxnSpPr>
        <p:spPr>
          <a:xfrm>
            <a:off x="457200" y="548639"/>
            <a:ext cx="8229600" cy="0"/>
          </a:xfrm>
          <a:prstGeom prst="straightConnector1">
            <a:avLst/>
          </a:prstGeom>
          <a:noFill/>
          <a:ln w="57150" cap="flat">
            <a:gradFill>
              <a:gsLst>
                <a:gs pos="0">
                  <a:schemeClr val="accent4">
                    <a:lumMod val="60000"/>
                    <a:lumOff val="40000"/>
                  </a:schemeClr>
                </a:gs>
                <a:gs pos="15000">
                  <a:schemeClr val="accent3"/>
                </a:gs>
              </a:gsLst>
              <a:lin ang="5400000" scaled="0"/>
            </a:gradFill>
            <a:prstDash val="solid"/>
            <a:round/>
            <a:headEnd type="none" w="sm" len="sm"/>
            <a:tailEnd type="none" w="sm" len="sm"/>
          </a:ln>
        </p:spPr>
      </p:cxnSp>
      <p:cxnSp>
        <p:nvCxnSpPr>
          <p:cNvPr id="12" name="Shape 12"/>
          <p:cNvCxnSpPr/>
          <p:nvPr/>
        </p:nvCxnSpPr>
        <p:spPr>
          <a:xfrm>
            <a:off x="457200" y="4844510"/>
            <a:ext cx="8229600" cy="0"/>
          </a:xfrm>
          <a:prstGeom prst="straightConnector1">
            <a:avLst/>
          </a:prstGeom>
          <a:noFill/>
          <a:ln w="57150" cap="flat">
            <a:gradFill>
              <a:gsLst>
                <a:gs pos="0">
                  <a:schemeClr val="accent4">
                    <a:lumMod val="60000"/>
                    <a:lumOff val="40000"/>
                  </a:schemeClr>
                </a:gs>
                <a:gs pos="25000">
                  <a:schemeClr val="accent3"/>
                </a:gs>
              </a:gsLst>
              <a:lin ang="5400000" scaled="0"/>
            </a:gradFill>
            <a:prstDash val="solid"/>
            <a:round/>
            <a:headEnd type="none" w="sm" len="sm"/>
            <a:tailEnd type="none" w="sm" len="sm"/>
          </a:ln>
        </p:spPr>
      </p:cxnSp>
    </p:spTree>
  </p:cSld>
  <p:clrMapOvr>
    <a:masterClrMapping/>
  </p:clrMapOvr>
  <p:timing>
    <p:tnLst>
      <p:par>
        <p:cTn id="1" dur="indefinite" restart="never" nodeType="tmRoot"/>
      </p:par>
    </p:tnLst>
  </p:timing>
  <p:hf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woColTx" type="twoColTx" preserve="1">
  <p:cSld name="twoColTx">
    <p:spTree>
      <p:nvGrpSpPr>
        <p:cNvPr id="1" name="Shape 17"/>
        <p:cNvGrpSpPr/>
        <p:nvPr/>
      </p:nvGrpSpPr>
      <p:grpSpPr>
        <a:xfrm>
          <a:off x="0" y="0"/>
          <a:ext cx="0" cy="0"/>
          <a:chOff x="0" y="0"/>
          <a:chExt cx="0" cy="0"/>
        </a:xfrm>
      </p:grpSpPr>
      <p:sp>
        <p:nvSpPr>
          <p:cNvPr id="18" name="Shape 18"/>
          <p:cNvSpPr>
            <a:spLocks noGrp="1"/>
          </p:cNvSpPr>
          <p:nvPr>
            <p:ph type="title"/>
          </p:nvPr>
        </p:nvSpPr>
        <p:spPr>
          <a:xfrm>
            <a:off x="457200" y="274637"/>
            <a:ext cx="8229600" cy="1143000"/>
          </a:xfrm>
          <a:prstGeom prst="rect">
            <a:avLst/>
          </a:prstGeom>
          <a:noFill/>
          <a:ln>
            <a:noFill/>
          </a:ln>
        </p:spPr>
        <p:txBody>
          <a:bodyPr lIns="91425" tIns="91425" rIns="91425" bIns="91425" anchor="b" anchorCtr="0"/>
          <a:lstStyle>
            <a:lvl1pPr rtl="0">
              <a:defRPr b="0">
                <a:solidFill>
                  <a:srgbClr val="0070C0"/>
                </a:solidFill>
              </a:defRPr>
            </a:lvl1pPr>
            <a:lvl2pPr rtl="0">
              <a:defRPr>
                <a:solidFill>
                  <a:srgbClr val="DA0002"/>
                </a:solidFill>
              </a:defRPr>
            </a:lvl2pPr>
            <a:lvl3pPr rtl="0">
              <a:defRPr>
                <a:solidFill>
                  <a:srgbClr val="DA0002"/>
                </a:solidFill>
              </a:defRPr>
            </a:lvl3pPr>
            <a:lvl4pPr rtl="0">
              <a:defRPr>
                <a:solidFill>
                  <a:srgbClr val="DA0002"/>
                </a:solidFill>
              </a:defRPr>
            </a:lvl4pPr>
            <a:lvl5pPr rtl="0">
              <a:defRPr>
                <a:solidFill>
                  <a:srgbClr val="DA0002"/>
                </a:solidFill>
              </a:defRPr>
            </a:lvl5pPr>
            <a:lvl6pPr rtl="0">
              <a:defRPr>
                <a:solidFill>
                  <a:srgbClr val="DA0002"/>
                </a:solidFill>
              </a:defRPr>
            </a:lvl6pPr>
            <a:lvl7pPr rtl="0">
              <a:defRPr>
                <a:solidFill>
                  <a:srgbClr val="DA0002"/>
                </a:solidFill>
              </a:defRPr>
            </a:lvl7pPr>
            <a:lvl8pPr rtl="0">
              <a:defRPr>
                <a:solidFill>
                  <a:srgbClr val="DA0002"/>
                </a:solidFill>
              </a:defRPr>
            </a:lvl8pPr>
            <a:lvl9pPr rtl="0">
              <a:defRPr>
                <a:solidFill>
                  <a:srgbClr val="DA0002"/>
                </a:solidFill>
              </a:defRPr>
            </a:lvl9pPr>
          </a:lstStyle>
          <a:p>
            <a:r>
              <a:rPr lang="en-US" smtClean="0"/>
              <a:t>Click to edit Master title style</a:t>
            </a:r>
            <a:endParaRPr dirty="0"/>
          </a:p>
        </p:txBody>
      </p:sp>
      <p:sp>
        <p:nvSpPr>
          <p:cNvPr id="19" name="Shape 19"/>
          <p:cNvSpPr>
            <a:spLocks noGrp="1"/>
          </p:cNvSpPr>
          <p:nvPr>
            <p:ph type="body" idx="1"/>
          </p:nvPr>
        </p:nvSpPr>
        <p:spPr>
          <a:xfrm>
            <a:off x="457200" y="1600200"/>
            <a:ext cx="3994500" cy="4967700"/>
          </a:xfrm>
          <a:prstGeom prst="rect">
            <a:avLst/>
          </a:prstGeom>
          <a:noFill/>
          <a:ln>
            <a:noFill/>
          </a:ln>
        </p:spPr>
        <p:txBody>
          <a:bodyPr lIns="91425" tIns="91425" rIns="91425" bIns="91425" anchor="t" anchorCtr="0"/>
          <a:lstStyle>
            <a:lvl1pPr rtl="0">
              <a:buSzPct val="100000"/>
              <a:defRPr/>
            </a:lvl1pPr>
            <a:lvl2pPr rtl="0">
              <a:defRPr/>
            </a:lvl2pPr>
            <a:lvl3pPr rtl="0">
              <a:defRPr/>
            </a:lvl3pPr>
            <a:lvl4pPr rtl="0">
              <a:defRPr/>
            </a:lvl4pPr>
            <a:lvl5pPr rtl="0">
              <a:defRPr sz="1800"/>
            </a:lvl5pPr>
            <a:lvl6pPr rtl="0">
              <a:defRPr sz="1800"/>
            </a:lvl6pPr>
            <a:lvl7pPr rtl="0">
              <a:defRPr sz="1800"/>
            </a:lvl7pPr>
            <a:lvl8pPr rtl="0">
              <a:defRPr sz="1800"/>
            </a:lvl8pPr>
            <a:lvl9pPr rtl="0">
              <a:defRPr sz="1800"/>
            </a:lvl9pPr>
          </a:lstStyle>
          <a:p>
            <a:pPr lvl="0"/>
            <a:r>
              <a:rPr lang="en-US" smtClean="0"/>
              <a:t>Click to edit Master text styles</a:t>
            </a:r>
          </a:p>
        </p:txBody>
      </p:sp>
      <p:sp>
        <p:nvSpPr>
          <p:cNvPr id="20" name="Shape 20"/>
          <p:cNvSpPr>
            <a:spLocks noGrp="1"/>
          </p:cNvSpPr>
          <p:nvPr>
            <p:ph type="body" idx="2"/>
          </p:nvPr>
        </p:nvSpPr>
        <p:spPr>
          <a:xfrm>
            <a:off x="4692273" y="1600200"/>
            <a:ext cx="3994500" cy="4967700"/>
          </a:xfrm>
          <a:prstGeom prst="rect">
            <a:avLst/>
          </a:prstGeom>
          <a:noFill/>
          <a:ln>
            <a:noFill/>
          </a:ln>
        </p:spPr>
        <p:txBody>
          <a:bodyPr lIns="91425" tIns="91425" rIns="91425" bIns="91425" anchor="t" anchorCtr="0"/>
          <a:lstStyle>
            <a:lvl1pPr rtl="0">
              <a:buSzPct val="100000"/>
              <a:defRPr/>
            </a:lvl1pPr>
            <a:lvl2pPr rtl="0">
              <a:defRPr/>
            </a:lvl2pPr>
            <a:lvl3pPr rtl="0">
              <a:defRPr/>
            </a:lvl3pPr>
            <a:lvl4pPr rtl="0">
              <a:defRPr/>
            </a:lvl4pPr>
            <a:lvl5pPr rtl="0">
              <a:defRPr sz="1800"/>
            </a:lvl5pPr>
            <a:lvl6pPr rtl="0">
              <a:defRPr sz="1800"/>
            </a:lvl6pPr>
            <a:lvl7pPr rtl="0">
              <a:defRPr sz="1800"/>
            </a:lvl7pPr>
            <a:lvl8pPr rtl="0">
              <a:defRPr sz="1800"/>
            </a:lvl8pPr>
            <a:lvl9pPr rtl="0">
              <a:defRPr sz="1800"/>
            </a:lvl9pPr>
          </a:lstStyle>
          <a:p>
            <a:pPr lvl="0"/>
            <a:r>
              <a:rPr lang="en-US" smtClean="0"/>
              <a:t>Click to edit Master text styles</a:t>
            </a:r>
          </a:p>
        </p:txBody>
      </p:sp>
      <p:cxnSp>
        <p:nvCxnSpPr>
          <p:cNvPr id="21" name="Shape 21"/>
          <p:cNvCxnSpPr/>
          <p:nvPr/>
        </p:nvCxnSpPr>
        <p:spPr>
          <a:xfrm>
            <a:off x="457200" y="1524000"/>
            <a:ext cx="8229600" cy="0"/>
          </a:xfrm>
          <a:prstGeom prst="straightConnector1">
            <a:avLst/>
          </a:prstGeom>
          <a:noFill/>
          <a:ln w="50800" cap="flat">
            <a:gradFill>
              <a:gsLst>
                <a:gs pos="19000">
                  <a:schemeClr val="accent4">
                    <a:lumMod val="60000"/>
                    <a:lumOff val="40000"/>
                  </a:schemeClr>
                </a:gs>
                <a:gs pos="33000">
                  <a:schemeClr val="accent3"/>
                </a:gs>
              </a:gsLst>
              <a:lin ang="5400000" scaled="0"/>
            </a:gradFill>
            <a:prstDash val="solid"/>
            <a:round/>
            <a:headEnd type="none" w="sm" len="sm"/>
            <a:tailEnd type="none" w="sm" len="sm"/>
          </a:ln>
        </p:spPr>
      </p:cxnSp>
    </p:spTree>
  </p:cSld>
  <p:clrMapOvr>
    <a:masterClrMapping/>
  </p:clrMapOvr>
  <p:timing>
    <p:tnLst>
      <p:par>
        <p:cTn id="1" dur="indefinite" restart="never" nodeType="tmRoot"/>
      </p:par>
    </p:tnLst>
  </p:timing>
  <p:hf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Only" type="titleOnly" preserve="1">
  <p:cSld name="titleOnly">
    <p:spTree>
      <p:nvGrpSpPr>
        <p:cNvPr id="1" name="Shape 22"/>
        <p:cNvGrpSpPr/>
        <p:nvPr/>
      </p:nvGrpSpPr>
      <p:grpSpPr>
        <a:xfrm>
          <a:off x="0" y="0"/>
          <a:ext cx="0" cy="0"/>
          <a:chOff x="0" y="0"/>
          <a:chExt cx="0" cy="0"/>
        </a:xfrm>
      </p:grpSpPr>
      <p:sp>
        <p:nvSpPr>
          <p:cNvPr id="23" name="Shape 23"/>
          <p:cNvSpPr>
            <a:spLocks noGrp="1"/>
          </p:cNvSpPr>
          <p:nvPr>
            <p:ph type="title"/>
          </p:nvPr>
        </p:nvSpPr>
        <p:spPr>
          <a:xfrm>
            <a:off x="457200" y="274637"/>
            <a:ext cx="8229600" cy="1143000"/>
          </a:xfrm>
          <a:prstGeom prst="rect">
            <a:avLst/>
          </a:prstGeom>
          <a:noFill/>
          <a:ln>
            <a:noFill/>
          </a:ln>
        </p:spPr>
        <p:txBody>
          <a:bodyPr lIns="91425" tIns="91425" rIns="91425" bIns="91425" anchor="b" anchorCtr="0"/>
          <a:lstStyle>
            <a:lvl1pPr rtl="0">
              <a:defRPr b="0">
                <a:solidFill>
                  <a:srgbClr val="0070C0"/>
                </a:solidFill>
              </a:defRPr>
            </a:lvl1pPr>
            <a:lvl2pPr rtl="0">
              <a:defRPr>
                <a:solidFill>
                  <a:schemeClr val="accent1"/>
                </a:solidFill>
              </a:defRPr>
            </a:lvl2pPr>
            <a:lvl3pPr rtl="0">
              <a:defRPr>
                <a:solidFill>
                  <a:schemeClr val="accent1"/>
                </a:solidFill>
              </a:defRPr>
            </a:lvl3pPr>
            <a:lvl4pPr rtl="0">
              <a:defRPr>
                <a:solidFill>
                  <a:schemeClr val="accent1"/>
                </a:solidFill>
              </a:defRPr>
            </a:lvl4pPr>
            <a:lvl5pPr rtl="0">
              <a:defRPr>
                <a:solidFill>
                  <a:schemeClr val="accent1"/>
                </a:solidFill>
              </a:defRPr>
            </a:lvl5pPr>
            <a:lvl6pPr rtl="0">
              <a:defRPr>
                <a:solidFill>
                  <a:schemeClr val="accent1"/>
                </a:solidFill>
              </a:defRPr>
            </a:lvl6pPr>
            <a:lvl7pPr rtl="0">
              <a:defRPr>
                <a:solidFill>
                  <a:schemeClr val="accent1"/>
                </a:solidFill>
              </a:defRPr>
            </a:lvl7pPr>
            <a:lvl8pPr rtl="0">
              <a:defRPr>
                <a:solidFill>
                  <a:schemeClr val="accent1"/>
                </a:solidFill>
              </a:defRPr>
            </a:lvl8pPr>
            <a:lvl9pPr rtl="0">
              <a:defRPr>
                <a:solidFill>
                  <a:schemeClr val="accent1"/>
                </a:solidFill>
              </a:defRPr>
            </a:lvl9pPr>
          </a:lstStyle>
          <a:p>
            <a:r>
              <a:rPr lang="en-US" smtClean="0"/>
              <a:t>Click to edit Master title style</a:t>
            </a:r>
            <a:endParaRPr dirty="0"/>
          </a:p>
        </p:txBody>
      </p:sp>
      <p:cxnSp>
        <p:nvCxnSpPr>
          <p:cNvPr id="24" name="Shape 24"/>
          <p:cNvCxnSpPr/>
          <p:nvPr/>
        </p:nvCxnSpPr>
        <p:spPr>
          <a:xfrm>
            <a:off x="457200" y="1524000"/>
            <a:ext cx="8229600" cy="0"/>
          </a:xfrm>
          <a:prstGeom prst="straightConnector1">
            <a:avLst/>
          </a:prstGeom>
          <a:noFill/>
          <a:ln w="50800" cap="flat">
            <a:gradFill>
              <a:gsLst>
                <a:gs pos="14000">
                  <a:schemeClr val="accent4">
                    <a:lumMod val="60000"/>
                    <a:lumOff val="40000"/>
                  </a:schemeClr>
                </a:gs>
                <a:gs pos="34000">
                  <a:schemeClr val="accent3"/>
                </a:gs>
              </a:gsLst>
              <a:lin ang="5400000" scaled="0"/>
            </a:gradFill>
            <a:prstDash val="solid"/>
            <a:round/>
            <a:headEnd type="none" w="sm" len="sm"/>
            <a:tailEnd type="none" w="sm" len="sm"/>
          </a:ln>
        </p:spPr>
      </p:cxnSp>
    </p:spTree>
  </p:cSld>
  <p:clrMapOvr>
    <a:masterClrMapping/>
  </p:clrMapOvr>
  <p:timing>
    <p:tnLst>
      <p:par>
        <p:cTn id="1" dur="indefinite" restart="never" nodeType="tmRoot"/>
      </p:par>
    </p:tnLst>
  </p:timing>
  <p:hf hdr="0" ftr="0" dt="0"/>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blank" type="blank" preserve="1">
  <p:cSld name="blank">
    <p:spTree>
      <p:nvGrpSpPr>
        <p:cNvPr id="1" name="Shape 28"/>
        <p:cNvGrpSpPr/>
        <p:nvPr/>
      </p:nvGrpSpPr>
      <p:grpSpPr>
        <a:xfrm>
          <a:off x="0" y="0"/>
          <a:ext cx="0" cy="0"/>
          <a:chOff x="0" y="0"/>
          <a:chExt cx="0" cy="0"/>
        </a:xfrm>
      </p:grpSpPr>
      <p:cxnSp>
        <p:nvCxnSpPr>
          <p:cNvPr id="29" name="Shape 29"/>
          <p:cNvCxnSpPr/>
          <p:nvPr/>
        </p:nvCxnSpPr>
        <p:spPr>
          <a:xfrm>
            <a:off x="457200" y="150852"/>
            <a:ext cx="8229600" cy="0"/>
          </a:xfrm>
          <a:prstGeom prst="straightConnector1">
            <a:avLst/>
          </a:prstGeom>
          <a:noFill/>
          <a:ln w="50800" cap="flat">
            <a:solidFill>
              <a:schemeClr val="lt2"/>
            </a:solidFill>
            <a:prstDash val="solid"/>
            <a:round/>
            <a:headEnd type="none" w="sm" len="sm"/>
            <a:tailEnd type="none" w="sm" len="sm"/>
          </a:ln>
        </p:spPr>
      </p:cxnSp>
    </p:spTree>
  </p:cSld>
  <p:clrMapOvr>
    <a:masterClrMapping/>
  </p:clrMapOvr>
  <p:timing>
    <p:tnLst>
      <p:par>
        <p:cTn id="1" dur="indefinite" restart="never" nodeType="tmRoot"/>
      </p:par>
    </p:tnLst>
  </p:timing>
  <p:hf hdr="0" ftr="0" dt="0"/>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8"/>
        <p:cNvGrpSpPr/>
        <p:nvPr/>
      </p:nvGrpSpPr>
      <p:grpSpPr>
        <a:xfrm>
          <a:off x="0" y="0"/>
          <a:ext cx="0" cy="0"/>
          <a:chOff x="0" y="0"/>
          <a:chExt cx="0" cy="0"/>
        </a:xfrm>
      </p:grpSpPr>
      <p:sp>
        <p:nvSpPr>
          <p:cNvPr id="9" name="Shape 9"/>
          <p:cNvSpPr>
            <a:spLocks noGrp="1"/>
          </p:cNvSpPr>
          <p:nvPr>
            <p:ph type="ctrTitle"/>
          </p:nvPr>
        </p:nvSpPr>
        <p:spPr>
          <a:xfrm>
            <a:off x="457200" y="751679"/>
            <a:ext cx="8229600" cy="4012499"/>
          </a:xfrm>
          <a:prstGeom prst="rect">
            <a:avLst/>
          </a:prstGeom>
          <a:noFill/>
          <a:ln>
            <a:noFill/>
          </a:ln>
        </p:spPr>
        <p:txBody>
          <a:bodyPr lIns="91425" tIns="91425" rIns="91425" bIns="91425" anchor="t" anchorCtr="0"/>
          <a:lstStyle>
            <a:lvl1pPr marL="0" indent="457200" algn="ctr" rtl="0">
              <a:spcBef>
                <a:spcPts val="0"/>
              </a:spcBef>
              <a:buClr>
                <a:schemeClr val="accent1"/>
              </a:buClr>
              <a:buSzPct val="100000"/>
              <a:buFont typeface="Arial"/>
              <a:buNone/>
              <a:defRPr sz="6000" b="0" i="0" u="none" strike="noStrike" cap="none" baseline="0">
                <a:solidFill>
                  <a:srgbClr val="0070C0"/>
                </a:solidFill>
                <a:latin typeface="Arial" panose="00000000000000000000"/>
                <a:ea typeface="Arial" panose="00000000000000000000"/>
                <a:cs typeface="Arial" panose="00000000000000000000"/>
                <a:sym typeface="Arial" panose="00000000000000000000"/>
              </a:defRPr>
            </a:lvl1pPr>
            <a:lvl2pPr marL="0" indent="457200" algn="l" rtl="0">
              <a:spcBef>
                <a:spcPts val="0"/>
              </a:spcBef>
              <a:buClr>
                <a:schemeClr val="accent1"/>
              </a:buClr>
              <a:buSzPct val="100000"/>
              <a:buFont typeface="Arial"/>
              <a:buNone/>
              <a:defRPr sz="72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2pPr>
            <a:lvl3pPr marL="0" indent="457200" algn="l" rtl="0">
              <a:spcBef>
                <a:spcPts val="0"/>
              </a:spcBef>
              <a:buClr>
                <a:schemeClr val="accent1"/>
              </a:buClr>
              <a:buSzPct val="100000"/>
              <a:buFont typeface="Arial"/>
              <a:buNone/>
              <a:defRPr sz="72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3pPr>
            <a:lvl4pPr marL="0" indent="457200" algn="l" rtl="0">
              <a:spcBef>
                <a:spcPts val="0"/>
              </a:spcBef>
              <a:buClr>
                <a:schemeClr val="accent1"/>
              </a:buClr>
              <a:buSzPct val="100000"/>
              <a:buFont typeface="Arial"/>
              <a:buNone/>
              <a:defRPr sz="72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4pPr>
            <a:lvl5pPr marL="0" indent="457200" algn="l" rtl="0">
              <a:spcBef>
                <a:spcPts val="0"/>
              </a:spcBef>
              <a:buClr>
                <a:schemeClr val="accent1"/>
              </a:buClr>
              <a:buSzPct val="100000"/>
              <a:buFont typeface="Arial"/>
              <a:buNone/>
              <a:defRPr sz="72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5pPr>
            <a:lvl6pPr marL="0" indent="457200" algn="l" rtl="0">
              <a:spcBef>
                <a:spcPts val="0"/>
              </a:spcBef>
              <a:buClr>
                <a:schemeClr val="accent1"/>
              </a:buClr>
              <a:buSzPct val="100000"/>
              <a:buFont typeface="Arial"/>
              <a:buNone/>
              <a:defRPr sz="72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6pPr>
            <a:lvl7pPr marL="0" indent="457200" algn="l" rtl="0">
              <a:spcBef>
                <a:spcPts val="0"/>
              </a:spcBef>
              <a:buClr>
                <a:schemeClr val="accent1"/>
              </a:buClr>
              <a:buSzPct val="100000"/>
              <a:buFont typeface="Arial"/>
              <a:buNone/>
              <a:defRPr sz="72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7pPr>
            <a:lvl8pPr marL="0" indent="457200" algn="l" rtl="0">
              <a:spcBef>
                <a:spcPts val="0"/>
              </a:spcBef>
              <a:buClr>
                <a:schemeClr val="accent1"/>
              </a:buClr>
              <a:buSzPct val="100000"/>
              <a:buFont typeface="Arial"/>
              <a:buNone/>
              <a:defRPr sz="72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8pPr>
            <a:lvl9pPr marL="0" indent="457200" algn="l" rtl="0">
              <a:spcBef>
                <a:spcPts val="0"/>
              </a:spcBef>
              <a:buClr>
                <a:schemeClr val="accent1"/>
              </a:buClr>
              <a:buSzPct val="100000"/>
              <a:buFont typeface="Arial"/>
              <a:buNone/>
              <a:defRPr sz="72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9pPr>
          </a:lstStyle>
          <a:p>
            <a:r>
              <a:rPr lang="en-US" smtClean="0"/>
              <a:t>Click to edit Master title style</a:t>
            </a:r>
            <a:endParaRPr dirty="0"/>
          </a:p>
        </p:txBody>
      </p:sp>
      <p:sp>
        <p:nvSpPr>
          <p:cNvPr id="10" name="Shape 10"/>
          <p:cNvSpPr>
            <a:spLocks noGrp="1"/>
          </p:cNvSpPr>
          <p:nvPr>
            <p:ph type="subTitle" idx="1"/>
          </p:nvPr>
        </p:nvSpPr>
        <p:spPr>
          <a:xfrm>
            <a:off x="457200" y="4955189"/>
            <a:ext cx="8229600" cy="1643400"/>
          </a:xfrm>
          <a:prstGeom prst="rect">
            <a:avLst/>
          </a:prstGeom>
          <a:noFill/>
          <a:ln>
            <a:noFill/>
          </a:ln>
        </p:spPr>
        <p:txBody>
          <a:bodyPr lIns="91425" tIns="91425" rIns="91425" bIns="91425" anchor="t" anchorCtr="0"/>
          <a:lstStyle>
            <a:lvl1pPr marL="0" indent="304800" algn="ctr" rtl="0">
              <a:spcBef>
                <a:spcPts val="0"/>
              </a:spcBef>
              <a:buClr>
                <a:schemeClr val="dk2"/>
              </a:buClr>
              <a:buSzPct val="100000"/>
              <a:buFont typeface="Arial"/>
              <a:buNone/>
              <a:defRPr sz="36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1pPr>
            <a:lvl2pPr marL="0" indent="304800" algn="l" rtl="0">
              <a:spcBef>
                <a:spcPts val="0"/>
              </a:spcBef>
              <a:buClr>
                <a:schemeClr val="dk2"/>
              </a:buClr>
              <a:buSzPct val="100000"/>
              <a:buFont typeface="Arial"/>
              <a:buNone/>
              <a:defRPr sz="48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2pPr>
            <a:lvl3pPr marL="0" indent="304800" algn="l" rtl="0">
              <a:spcBef>
                <a:spcPts val="0"/>
              </a:spcBef>
              <a:buClr>
                <a:schemeClr val="dk2"/>
              </a:buClr>
              <a:buSzPct val="100000"/>
              <a:buFont typeface="Arial"/>
              <a:buNone/>
              <a:defRPr sz="48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3pPr>
            <a:lvl4pPr marL="0" indent="304800" algn="l" rtl="0">
              <a:spcBef>
                <a:spcPts val="0"/>
              </a:spcBef>
              <a:buClr>
                <a:schemeClr val="dk2"/>
              </a:buClr>
              <a:buSzPct val="100000"/>
              <a:buFont typeface="Arial"/>
              <a:buNone/>
              <a:defRPr sz="48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4pPr>
            <a:lvl5pPr marL="0" indent="304800" algn="l" rtl="0">
              <a:spcBef>
                <a:spcPts val="0"/>
              </a:spcBef>
              <a:buClr>
                <a:schemeClr val="dk2"/>
              </a:buClr>
              <a:buSzPct val="100000"/>
              <a:buFont typeface="Arial"/>
              <a:buNone/>
              <a:defRPr sz="48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5pPr>
            <a:lvl6pPr marL="0" indent="304800" algn="l" rtl="0">
              <a:spcBef>
                <a:spcPts val="0"/>
              </a:spcBef>
              <a:buClr>
                <a:schemeClr val="dk2"/>
              </a:buClr>
              <a:buSzPct val="100000"/>
              <a:buFont typeface="Arial"/>
              <a:buNone/>
              <a:defRPr sz="48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6pPr>
            <a:lvl7pPr marL="0" indent="304800" algn="l" rtl="0">
              <a:spcBef>
                <a:spcPts val="0"/>
              </a:spcBef>
              <a:buClr>
                <a:schemeClr val="dk2"/>
              </a:buClr>
              <a:buSzPct val="100000"/>
              <a:buFont typeface="Arial"/>
              <a:buNone/>
              <a:defRPr sz="48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7pPr>
            <a:lvl8pPr marL="0" indent="304800" algn="l" rtl="0">
              <a:spcBef>
                <a:spcPts val="0"/>
              </a:spcBef>
              <a:buClr>
                <a:schemeClr val="dk2"/>
              </a:buClr>
              <a:buSzPct val="100000"/>
              <a:buFont typeface="Arial"/>
              <a:buNone/>
              <a:defRPr sz="48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8pPr>
            <a:lvl9pPr marL="0" indent="304800" algn="l" rtl="0">
              <a:spcBef>
                <a:spcPts val="0"/>
              </a:spcBef>
              <a:buClr>
                <a:schemeClr val="dk2"/>
              </a:buClr>
              <a:buSzPct val="100000"/>
              <a:buFont typeface="Arial"/>
              <a:buNone/>
              <a:defRPr sz="48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9pPr>
          </a:lstStyle>
          <a:p>
            <a:r>
              <a:rPr lang="en-US" smtClean="0"/>
              <a:t>Click to edit Master subtitle style</a:t>
            </a:r>
            <a:endParaRPr dirty="0"/>
          </a:p>
        </p:txBody>
      </p:sp>
      <p:cxnSp>
        <p:nvCxnSpPr>
          <p:cNvPr id="11" name="Shape 11"/>
          <p:cNvCxnSpPr/>
          <p:nvPr/>
        </p:nvCxnSpPr>
        <p:spPr>
          <a:xfrm>
            <a:off x="457200" y="548639"/>
            <a:ext cx="8229600" cy="0"/>
          </a:xfrm>
          <a:prstGeom prst="straightConnector1">
            <a:avLst/>
          </a:prstGeom>
          <a:noFill/>
          <a:ln w="57150" cap="flat">
            <a:solidFill>
              <a:srgbClr val="00B0F0"/>
            </a:solidFill>
            <a:prstDash val="solid"/>
            <a:round/>
            <a:headEnd type="none" w="sm" len="sm"/>
            <a:tailEnd type="none" w="sm" len="sm"/>
          </a:ln>
        </p:spPr>
      </p:cxnSp>
      <p:cxnSp>
        <p:nvCxnSpPr>
          <p:cNvPr id="12" name="Shape 12"/>
          <p:cNvCxnSpPr/>
          <p:nvPr/>
        </p:nvCxnSpPr>
        <p:spPr>
          <a:xfrm>
            <a:off x="457200" y="4844510"/>
            <a:ext cx="8229600" cy="0"/>
          </a:xfrm>
          <a:prstGeom prst="straightConnector1">
            <a:avLst/>
          </a:prstGeom>
          <a:noFill/>
          <a:ln w="57150" cap="flat">
            <a:solidFill>
              <a:srgbClr val="00B0F0"/>
            </a:solidFill>
            <a:prstDash val="solid"/>
            <a:round/>
            <a:headEnd type="none" w="sm" len="sm"/>
            <a:tailEnd type="none" w="sm" len="sm"/>
          </a:ln>
        </p:spPr>
      </p:cxn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x" type="tx">
  <p:cSld name="tx">
    <p:spTree>
      <p:nvGrpSpPr>
        <p:cNvPr id="1" name="Shape 13"/>
        <p:cNvGrpSpPr/>
        <p:nvPr/>
      </p:nvGrpSpPr>
      <p:grpSpPr>
        <a:xfrm>
          <a:off x="0" y="0"/>
          <a:ext cx="0" cy="0"/>
          <a:chOff x="0" y="0"/>
          <a:chExt cx="0" cy="0"/>
        </a:xfrm>
      </p:grpSpPr>
      <p:sp>
        <p:nvSpPr>
          <p:cNvPr id="14" name="Shape 14"/>
          <p:cNvSpPr>
            <a:spLocks noGrp="1"/>
          </p:cNvSpPr>
          <p:nvPr>
            <p:ph type="title"/>
          </p:nvPr>
        </p:nvSpPr>
        <p:spPr>
          <a:xfrm>
            <a:off x="457200" y="274637"/>
            <a:ext cx="8229600" cy="1143000"/>
          </a:xfrm>
          <a:prstGeom prst="rect">
            <a:avLst/>
          </a:prstGeom>
          <a:noFill/>
          <a:ln>
            <a:noFill/>
          </a:ln>
        </p:spPr>
        <p:txBody>
          <a:bodyPr lIns="91425" tIns="91425" rIns="91425" bIns="91425" anchor="b" anchorCtr="0"/>
          <a:lstStyle>
            <a:lvl1pPr marL="231775" indent="-3175" rtl="0">
              <a:defRPr b="0">
                <a:solidFill>
                  <a:srgbClr val="0070C0"/>
                </a:solidFill>
              </a:defRPr>
            </a:lvl1pPr>
            <a:lvl2pPr rtl="0">
              <a:defRPr>
                <a:solidFill>
                  <a:srgbClr val="DA0002"/>
                </a:solidFill>
              </a:defRPr>
            </a:lvl2pPr>
            <a:lvl3pPr rtl="0">
              <a:defRPr>
                <a:solidFill>
                  <a:srgbClr val="DA0002"/>
                </a:solidFill>
              </a:defRPr>
            </a:lvl3pPr>
            <a:lvl4pPr rtl="0">
              <a:defRPr>
                <a:solidFill>
                  <a:srgbClr val="DA0002"/>
                </a:solidFill>
              </a:defRPr>
            </a:lvl4pPr>
            <a:lvl5pPr rtl="0">
              <a:defRPr>
                <a:solidFill>
                  <a:srgbClr val="DA0002"/>
                </a:solidFill>
              </a:defRPr>
            </a:lvl5pPr>
            <a:lvl6pPr rtl="0">
              <a:defRPr>
                <a:solidFill>
                  <a:srgbClr val="DA0002"/>
                </a:solidFill>
              </a:defRPr>
            </a:lvl6pPr>
            <a:lvl7pPr rtl="0">
              <a:defRPr>
                <a:solidFill>
                  <a:srgbClr val="DA0002"/>
                </a:solidFill>
              </a:defRPr>
            </a:lvl7pPr>
            <a:lvl8pPr rtl="0">
              <a:defRPr>
                <a:solidFill>
                  <a:srgbClr val="DA0002"/>
                </a:solidFill>
              </a:defRPr>
            </a:lvl8pPr>
            <a:lvl9pPr rtl="0">
              <a:defRPr>
                <a:solidFill>
                  <a:srgbClr val="DA0002"/>
                </a:solidFill>
              </a:defRPr>
            </a:lvl9pPr>
          </a:lstStyle>
          <a:p>
            <a:r>
              <a:rPr lang="en-US" smtClean="0"/>
              <a:t>Click to edit Master title style</a:t>
            </a:r>
            <a:endParaRPr dirty="0"/>
          </a:p>
        </p:txBody>
      </p:sp>
      <p:sp>
        <p:nvSpPr>
          <p:cNvPr id="15" name="Shape 15"/>
          <p:cNvSpPr>
            <a:spLocks noGrp="1"/>
          </p:cNvSpPr>
          <p:nvPr>
            <p:ph type="body" idx="1"/>
          </p:nvPr>
        </p:nvSpPr>
        <p:spPr>
          <a:xfrm>
            <a:off x="457200" y="1600200"/>
            <a:ext cx="8229600" cy="4967700"/>
          </a:xfrm>
          <a:prstGeom prst="rect">
            <a:avLst/>
          </a:prstGeom>
          <a:noFill/>
          <a:ln>
            <a:noFill/>
          </a:ln>
        </p:spPr>
        <p:txBody>
          <a:bodyPr lIns="91425" tIns="91425" rIns="91425" bIns="91425" anchor="t" anchorCtr="0"/>
          <a:lstStyle>
            <a:lvl1pPr marL="342900" indent="-342900" rtl="0">
              <a:buSzPct val="100000"/>
              <a:buFont typeface="Arial" pitchFamily="34" charset="0"/>
              <a:buChar char="•"/>
              <a:defRPr/>
            </a:lvl1pPr>
            <a:lvl2pPr rtl="0">
              <a:defRPr/>
            </a:lvl2pPr>
            <a:lvl3pPr rtl="0">
              <a:defRPr/>
            </a:lvl3pPr>
            <a:lvl4pPr rtl="0">
              <a:defRPr/>
            </a:lvl4pPr>
            <a:lvl5pPr rtl="0">
              <a:defRPr sz="1800"/>
            </a:lvl5pPr>
            <a:lvl6pPr rtl="0">
              <a:defRPr sz="1800"/>
            </a:lvl6pPr>
            <a:lvl7pPr rtl="0">
              <a:defRPr sz="1800"/>
            </a:lvl7pPr>
            <a:lvl8pPr rtl="0">
              <a:defRPr sz="1800"/>
            </a:lvl8pPr>
            <a:lvl9pPr rtl="0">
              <a:defRPr sz="1800"/>
            </a:lvl9pPr>
          </a:lstStyle>
          <a:p>
            <a:pPr lvl="0"/>
            <a:r>
              <a:rPr lang="en-US" smtClean="0"/>
              <a:t>Click to edit Master text styles</a:t>
            </a:r>
          </a:p>
        </p:txBody>
      </p:sp>
      <p:cxnSp>
        <p:nvCxnSpPr>
          <p:cNvPr id="16" name="Shape 16"/>
          <p:cNvCxnSpPr/>
          <p:nvPr/>
        </p:nvCxnSpPr>
        <p:spPr>
          <a:xfrm>
            <a:off x="457200" y="1524000"/>
            <a:ext cx="8229600" cy="0"/>
          </a:xfrm>
          <a:prstGeom prst="straightConnector1">
            <a:avLst/>
          </a:prstGeom>
          <a:noFill/>
          <a:ln w="50800" cap="flat">
            <a:gradFill>
              <a:gsLst>
                <a:gs pos="0">
                  <a:schemeClr val="bg1"/>
                </a:gs>
                <a:gs pos="44000">
                  <a:srgbClr val="21D6E0"/>
                </a:gs>
                <a:gs pos="60000">
                  <a:srgbClr val="0087E6"/>
                </a:gs>
                <a:gs pos="87000">
                  <a:srgbClr val="005CBF"/>
                </a:gs>
              </a:gsLst>
              <a:lin ang="5400000" scaled="0"/>
            </a:gradFill>
            <a:prstDash val="solid"/>
            <a:round/>
            <a:headEnd type="none" w="sm" len="sm"/>
            <a:tailEnd type="none" w="sm" len="sm"/>
          </a:ln>
          <a:effectLst>
            <a:outerShdw blurRad="50800" dist="50800" dir="5400000" algn="ctr" rotWithShape="0">
              <a:schemeClr val="bg1"/>
            </a:outerShdw>
          </a:effectLst>
        </p:spPr>
      </p:cxn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woColTx" type="twoColTx">
  <p:cSld name="twoColTx">
    <p:spTree>
      <p:nvGrpSpPr>
        <p:cNvPr id="1" name="Shape 17"/>
        <p:cNvGrpSpPr/>
        <p:nvPr/>
      </p:nvGrpSpPr>
      <p:grpSpPr>
        <a:xfrm>
          <a:off x="0" y="0"/>
          <a:ext cx="0" cy="0"/>
          <a:chOff x="0" y="0"/>
          <a:chExt cx="0" cy="0"/>
        </a:xfrm>
      </p:grpSpPr>
      <p:sp>
        <p:nvSpPr>
          <p:cNvPr id="18" name="Shape 18"/>
          <p:cNvSpPr>
            <a:spLocks noGrp="1"/>
          </p:cNvSpPr>
          <p:nvPr>
            <p:ph type="title"/>
          </p:nvPr>
        </p:nvSpPr>
        <p:spPr>
          <a:xfrm>
            <a:off x="457200" y="274637"/>
            <a:ext cx="8229600" cy="1143000"/>
          </a:xfrm>
          <a:prstGeom prst="rect">
            <a:avLst/>
          </a:prstGeom>
          <a:noFill/>
          <a:ln>
            <a:noFill/>
          </a:ln>
        </p:spPr>
        <p:txBody>
          <a:bodyPr lIns="91425" tIns="91425" rIns="91425" bIns="91425" anchor="b" anchorCtr="0"/>
          <a:lstStyle>
            <a:lvl1pPr rtl="0">
              <a:defRPr>
                <a:solidFill>
                  <a:srgbClr val="0070C0"/>
                </a:solidFill>
              </a:defRPr>
            </a:lvl1pPr>
            <a:lvl2pPr rtl="0">
              <a:defRPr>
                <a:solidFill>
                  <a:srgbClr val="DA0002"/>
                </a:solidFill>
              </a:defRPr>
            </a:lvl2pPr>
            <a:lvl3pPr rtl="0">
              <a:defRPr>
                <a:solidFill>
                  <a:srgbClr val="DA0002"/>
                </a:solidFill>
              </a:defRPr>
            </a:lvl3pPr>
            <a:lvl4pPr rtl="0">
              <a:defRPr>
                <a:solidFill>
                  <a:srgbClr val="DA0002"/>
                </a:solidFill>
              </a:defRPr>
            </a:lvl4pPr>
            <a:lvl5pPr rtl="0">
              <a:defRPr>
                <a:solidFill>
                  <a:srgbClr val="DA0002"/>
                </a:solidFill>
              </a:defRPr>
            </a:lvl5pPr>
            <a:lvl6pPr rtl="0">
              <a:defRPr>
                <a:solidFill>
                  <a:srgbClr val="DA0002"/>
                </a:solidFill>
              </a:defRPr>
            </a:lvl6pPr>
            <a:lvl7pPr rtl="0">
              <a:defRPr>
                <a:solidFill>
                  <a:srgbClr val="DA0002"/>
                </a:solidFill>
              </a:defRPr>
            </a:lvl7pPr>
            <a:lvl8pPr rtl="0">
              <a:defRPr>
                <a:solidFill>
                  <a:srgbClr val="DA0002"/>
                </a:solidFill>
              </a:defRPr>
            </a:lvl8pPr>
            <a:lvl9pPr rtl="0">
              <a:defRPr>
                <a:solidFill>
                  <a:srgbClr val="DA0002"/>
                </a:solidFill>
              </a:defRPr>
            </a:lvl9pPr>
          </a:lstStyle>
          <a:p>
            <a:r>
              <a:rPr lang="en-US" smtClean="0"/>
              <a:t>Click to edit Master title style</a:t>
            </a:r>
            <a:endParaRPr dirty="0"/>
          </a:p>
        </p:txBody>
      </p:sp>
      <p:sp>
        <p:nvSpPr>
          <p:cNvPr id="19" name="Shape 19"/>
          <p:cNvSpPr>
            <a:spLocks noGrp="1"/>
          </p:cNvSpPr>
          <p:nvPr>
            <p:ph type="body" idx="1"/>
          </p:nvPr>
        </p:nvSpPr>
        <p:spPr>
          <a:xfrm>
            <a:off x="457200" y="1600200"/>
            <a:ext cx="3994500" cy="4967700"/>
          </a:xfrm>
          <a:prstGeom prst="rect">
            <a:avLst/>
          </a:prstGeom>
          <a:noFill/>
          <a:ln>
            <a:noFill/>
          </a:ln>
        </p:spPr>
        <p:txBody>
          <a:bodyPr lIns="91425" tIns="91425" rIns="91425" bIns="91425" anchor="t" anchorCtr="0"/>
          <a:lstStyle>
            <a:lvl1pPr rtl="0">
              <a:defRPr/>
            </a:lvl1pPr>
            <a:lvl2pPr rtl="0">
              <a:defRPr/>
            </a:lvl2pPr>
            <a:lvl3pPr rtl="0">
              <a:defRPr/>
            </a:lvl3pPr>
            <a:lvl4pPr rtl="0">
              <a:defRPr/>
            </a:lvl4pPr>
            <a:lvl5pPr rtl="0">
              <a:defRPr sz="1800"/>
            </a:lvl5pPr>
            <a:lvl6pPr rtl="0">
              <a:defRPr sz="1800"/>
            </a:lvl6pPr>
            <a:lvl7pPr rtl="0">
              <a:defRPr sz="1800"/>
            </a:lvl7pPr>
            <a:lvl8pPr rtl="0">
              <a:defRPr sz="1800"/>
            </a:lvl8pPr>
            <a:lvl9pPr rtl="0">
              <a:defRPr sz="1800"/>
            </a:lvl9pPr>
          </a:lstStyle>
          <a:p>
            <a:pPr lvl="0"/>
            <a:r>
              <a:rPr lang="en-US" smtClean="0"/>
              <a:t>Click to edit Master text styles</a:t>
            </a:r>
          </a:p>
        </p:txBody>
      </p:sp>
      <p:sp>
        <p:nvSpPr>
          <p:cNvPr id="20" name="Shape 20"/>
          <p:cNvSpPr>
            <a:spLocks noGrp="1"/>
          </p:cNvSpPr>
          <p:nvPr>
            <p:ph type="body" idx="2"/>
          </p:nvPr>
        </p:nvSpPr>
        <p:spPr>
          <a:xfrm>
            <a:off x="4692273" y="1600200"/>
            <a:ext cx="3994500" cy="4967700"/>
          </a:xfrm>
          <a:prstGeom prst="rect">
            <a:avLst/>
          </a:prstGeom>
          <a:noFill/>
          <a:ln>
            <a:noFill/>
          </a:ln>
        </p:spPr>
        <p:txBody>
          <a:bodyPr lIns="91425" tIns="91425" rIns="91425" bIns="91425" anchor="t" anchorCtr="0"/>
          <a:lstStyle>
            <a:lvl1pPr rtl="0">
              <a:defRPr/>
            </a:lvl1pPr>
            <a:lvl2pPr rtl="0">
              <a:defRPr/>
            </a:lvl2pPr>
            <a:lvl3pPr rtl="0">
              <a:defRPr/>
            </a:lvl3pPr>
            <a:lvl4pPr rtl="0">
              <a:defRPr/>
            </a:lvl4pPr>
            <a:lvl5pPr rtl="0">
              <a:defRPr sz="1800"/>
            </a:lvl5pPr>
            <a:lvl6pPr rtl="0">
              <a:defRPr sz="1800"/>
            </a:lvl6pPr>
            <a:lvl7pPr rtl="0">
              <a:defRPr sz="1800"/>
            </a:lvl7pPr>
            <a:lvl8pPr rtl="0">
              <a:defRPr sz="1800"/>
            </a:lvl8pPr>
            <a:lvl9pPr rtl="0">
              <a:defRPr sz="1800"/>
            </a:lvl9pPr>
          </a:lstStyle>
          <a:p>
            <a:pPr lvl="0"/>
            <a:r>
              <a:rPr lang="en-US" smtClean="0"/>
              <a:t>Click to edit Master text styles</a:t>
            </a:r>
          </a:p>
        </p:txBody>
      </p:sp>
      <p:cxnSp>
        <p:nvCxnSpPr>
          <p:cNvPr id="21" name="Shape 21"/>
          <p:cNvCxnSpPr/>
          <p:nvPr/>
        </p:nvCxnSpPr>
        <p:spPr>
          <a:xfrm>
            <a:off x="457200" y="1524000"/>
            <a:ext cx="8229600" cy="0"/>
          </a:xfrm>
          <a:prstGeom prst="straightConnector1">
            <a:avLst/>
          </a:prstGeom>
          <a:noFill/>
          <a:ln w="50800" cap="flat">
            <a:solidFill>
              <a:srgbClr val="DA0002"/>
            </a:solidFill>
            <a:prstDash val="solid"/>
            <a:round/>
            <a:headEnd type="none" w="sm" len="sm"/>
            <a:tailEnd type="none" w="sm" len="sm"/>
          </a:ln>
        </p:spPr>
      </p:cxn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Only" type="titleOnly">
  <p:cSld name="titleOnly">
    <p:spTree>
      <p:nvGrpSpPr>
        <p:cNvPr id="1" name="Shape 22"/>
        <p:cNvGrpSpPr/>
        <p:nvPr/>
      </p:nvGrpSpPr>
      <p:grpSpPr>
        <a:xfrm>
          <a:off x="0" y="0"/>
          <a:ext cx="0" cy="0"/>
          <a:chOff x="0" y="0"/>
          <a:chExt cx="0" cy="0"/>
        </a:xfrm>
      </p:grpSpPr>
      <p:sp>
        <p:nvSpPr>
          <p:cNvPr id="23" name="Shape 23"/>
          <p:cNvSpPr>
            <a:spLocks noGrp="1"/>
          </p:cNvSpPr>
          <p:nvPr>
            <p:ph type="title"/>
          </p:nvPr>
        </p:nvSpPr>
        <p:spPr>
          <a:xfrm>
            <a:off x="457200" y="274637"/>
            <a:ext cx="8229600" cy="1143000"/>
          </a:xfrm>
          <a:prstGeom prst="rect">
            <a:avLst/>
          </a:prstGeom>
          <a:noFill/>
          <a:ln>
            <a:noFill/>
          </a:ln>
        </p:spPr>
        <p:txBody>
          <a:bodyPr lIns="91425" tIns="91425" rIns="91425" bIns="91425" anchor="b" anchorCtr="0"/>
          <a:lstStyle>
            <a:lvl1pPr rtl="0">
              <a:defRPr b="0">
                <a:solidFill>
                  <a:srgbClr val="0070C0"/>
                </a:solidFill>
              </a:defRPr>
            </a:lvl1pPr>
            <a:lvl2pPr rtl="0">
              <a:defRPr>
                <a:solidFill>
                  <a:schemeClr val="accent1"/>
                </a:solidFill>
              </a:defRPr>
            </a:lvl2pPr>
            <a:lvl3pPr rtl="0">
              <a:defRPr>
                <a:solidFill>
                  <a:schemeClr val="accent1"/>
                </a:solidFill>
              </a:defRPr>
            </a:lvl3pPr>
            <a:lvl4pPr rtl="0">
              <a:defRPr>
                <a:solidFill>
                  <a:schemeClr val="accent1"/>
                </a:solidFill>
              </a:defRPr>
            </a:lvl4pPr>
            <a:lvl5pPr rtl="0">
              <a:defRPr>
                <a:solidFill>
                  <a:schemeClr val="accent1"/>
                </a:solidFill>
              </a:defRPr>
            </a:lvl5pPr>
            <a:lvl6pPr rtl="0">
              <a:defRPr>
                <a:solidFill>
                  <a:schemeClr val="accent1"/>
                </a:solidFill>
              </a:defRPr>
            </a:lvl6pPr>
            <a:lvl7pPr rtl="0">
              <a:defRPr>
                <a:solidFill>
                  <a:schemeClr val="accent1"/>
                </a:solidFill>
              </a:defRPr>
            </a:lvl7pPr>
            <a:lvl8pPr rtl="0">
              <a:defRPr>
                <a:solidFill>
                  <a:schemeClr val="accent1"/>
                </a:solidFill>
              </a:defRPr>
            </a:lvl8pPr>
            <a:lvl9pPr rtl="0">
              <a:defRPr>
                <a:solidFill>
                  <a:schemeClr val="accent1"/>
                </a:solidFill>
              </a:defRPr>
            </a:lvl9pPr>
          </a:lstStyle>
          <a:p>
            <a:r>
              <a:rPr lang="en-US" smtClean="0"/>
              <a:t>Click to edit Master title style</a:t>
            </a:r>
            <a:endParaRPr dirty="0"/>
          </a:p>
        </p:txBody>
      </p:sp>
      <p:cxnSp>
        <p:nvCxnSpPr>
          <p:cNvPr id="24" name="Shape 24"/>
          <p:cNvCxnSpPr/>
          <p:nvPr/>
        </p:nvCxnSpPr>
        <p:spPr>
          <a:xfrm>
            <a:off x="457200" y="1524000"/>
            <a:ext cx="8229600" cy="0"/>
          </a:xfrm>
          <a:prstGeom prst="straightConnector1">
            <a:avLst/>
          </a:prstGeom>
          <a:noFill/>
          <a:ln w="50800" cap="flat">
            <a:gradFill>
              <a:gsLst>
                <a:gs pos="0">
                  <a:schemeClr val="bg1">
                    <a:lumMod val="95000"/>
                  </a:schemeClr>
                </a:gs>
                <a:gs pos="25000">
                  <a:srgbClr val="21D6E0"/>
                </a:gs>
                <a:gs pos="75000">
                  <a:srgbClr val="0087E6"/>
                </a:gs>
                <a:gs pos="100000">
                  <a:srgbClr val="005CBF"/>
                </a:gs>
              </a:gsLst>
              <a:lin ang="5400000" scaled="0"/>
            </a:gradFill>
            <a:prstDash val="solid"/>
            <a:round/>
            <a:headEnd type="none" w="sm" len="sm"/>
            <a:tailEnd type="none" w="sm" len="sm"/>
          </a:ln>
        </p:spPr>
      </p:cxn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woColTx" type="twoColTx">
  <p:cSld name="twoColTx">
    <p:spTree>
      <p:nvGrpSpPr>
        <p:cNvPr id="1" name="Shape 17"/>
        <p:cNvGrpSpPr/>
        <p:nvPr/>
      </p:nvGrpSpPr>
      <p:grpSpPr>
        <a:xfrm>
          <a:off x="0" y="0"/>
          <a:ext cx="0" cy="0"/>
          <a:chOff x="0" y="0"/>
          <a:chExt cx="0" cy="0"/>
        </a:xfrm>
      </p:grpSpPr>
      <p:cxnSp>
        <p:nvCxnSpPr>
          <p:cNvPr id="5" name="Shape 21"/>
          <p:cNvCxnSpPr>
            <a:cxnSpLocks noChangeShapeType="1"/>
          </p:cNvCxnSpPr>
          <p:nvPr/>
        </p:nvCxnSpPr>
        <p:spPr bwMode="auto">
          <a:xfrm>
            <a:off x="457200" y="1524000"/>
            <a:ext cx="8229600" cy="0"/>
          </a:xfrm>
          <a:prstGeom prst="straightConnector1">
            <a:avLst/>
          </a:prstGeom>
          <a:noFill/>
          <a:ln w="50800">
            <a:solidFill>
              <a:srgbClr val="DA0002"/>
            </a:solidFill>
            <a:round/>
            <a:headEnd type="none" w="sm" len="sm"/>
            <a:tailEnd type="none" w="sm" len="sm"/>
          </a:ln>
          <a:extLst>
            <a:ext uri="{909E8E84-426E-40DD-AFC4-6F175D3DCCD1}">
              <a14:hiddenFill xmlns:a14="http://schemas.microsoft.com/office/drawing/2010/main">
                <a:noFill/>
              </a14:hiddenFill>
            </a:ext>
          </a:extLst>
        </p:spPr>
      </p:cxnSp>
      <p:sp>
        <p:nvSpPr>
          <p:cNvPr id="18" name="Shape 18"/>
          <p:cNvSpPr>
            <a:spLocks noGrp="1"/>
          </p:cNvSpPr>
          <p:nvPr>
            <p:ph type="title"/>
          </p:nvPr>
        </p:nvSpPr>
        <p:spPr>
          <a:xfrm>
            <a:off x="457200" y="274637"/>
            <a:ext cx="8229600" cy="1143000"/>
          </a:xfrm>
          <a:prstGeom prst="rect">
            <a:avLst/>
          </a:prstGeom>
          <a:noFill/>
          <a:ln>
            <a:noFill/>
          </a:ln>
        </p:spPr>
        <p:txBody>
          <a:bodyPr/>
          <a:lstStyle>
            <a:lvl1pPr rtl="0">
              <a:defRPr>
                <a:solidFill>
                  <a:srgbClr val="DA0002"/>
                </a:solidFill>
              </a:defRPr>
            </a:lvl1pPr>
            <a:lvl2pPr rtl="0">
              <a:defRPr>
                <a:solidFill>
                  <a:srgbClr val="DA0002"/>
                </a:solidFill>
              </a:defRPr>
            </a:lvl2pPr>
            <a:lvl3pPr rtl="0">
              <a:defRPr>
                <a:solidFill>
                  <a:srgbClr val="DA0002"/>
                </a:solidFill>
              </a:defRPr>
            </a:lvl3pPr>
            <a:lvl4pPr rtl="0">
              <a:defRPr>
                <a:solidFill>
                  <a:srgbClr val="DA0002"/>
                </a:solidFill>
              </a:defRPr>
            </a:lvl4pPr>
            <a:lvl5pPr rtl="0">
              <a:defRPr>
                <a:solidFill>
                  <a:srgbClr val="DA0002"/>
                </a:solidFill>
              </a:defRPr>
            </a:lvl5pPr>
            <a:lvl6pPr rtl="0">
              <a:defRPr>
                <a:solidFill>
                  <a:srgbClr val="DA0002"/>
                </a:solidFill>
              </a:defRPr>
            </a:lvl6pPr>
            <a:lvl7pPr rtl="0">
              <a:defRPr>
                <a:solidFill>
                  <a:srgbClr val="DA0002"/>
                </a:solidFill>
              </a:defRPr>
            </a:lvl7pPr>
            <a:lvl8pPr rtl="0">
              <a:defRPr>
                <a:solidFill>
                  <a:srgbClr val="DA0002"/>
                </a:solidFill>
              </a:defRPr>
            </a:lvl8pPr>
            <a:lvl9pPr rtl="0">
              <a:defRPr>
                <a:solidFill>
                  <a:srgbClr val="DA0002"/>
                </a:solidFill>
              </a:defRPr>
            </a:lvl9pPr>
          </a:lstStyle>
          <a:p>
            <a:r>
              <a:rPr lang="en-US" smtClean="0"/>
              <a:t>Click to edit Master title style</a:t>
            </a:r>
            <a:endParaRPr/>
          </a:p>
        </p:txBody>
      </p:sp>
      <p:sp>
        <p:nvSpPr>
          <p:cNvPr id="19" name="Shape 19"/>
          <p:cNvSpPr>
            <a:spLocks noGrp="1"/>
          </p:cNvSpPr>
          <p:nvPr>
            <p:ph type="body" idx="1"/>
          </p:nvPr>
        </p:nvSpPr>
        <p:spPr>
          <a:xfrm>
            <a:off x="457200" y="1600200"/>
            <a:ext cx="3994500" cy="4967700"/>
          </a:xfrm>
          <a:prstGeom prst="rect">
            <a:avLst/>
          </a:prstGeom>
          <a:noFill/>
          <a:ln>
            <a:noFill/>
          </a:ln>
        </p:spPr>
        <p:txBody>
          <a:bodyPr/>
          <a:lstStyle>
            <a:lvl1pPr rtl="0">
              <a:defRPr/>
            </a:lvl1pPr>
            <a:lvl2pPr rtl="0">
              <a:defRPr/>
            </a:lvl2pPr>
            <a:lvl3pPr rtl="0">
              <a:defRPr/>
            </a:lvl3pPr>
            <a:lvl4pPr rtl="0">
              <a:defRPr/>
            </a:lvl4pPr>
            <a:lvl5pPr rtl="0">
              <a:defRPr sz="1800"/>
            </a:lvl5pPr>
            <a:lvl6pPr rtl="0">
              <a:defRPr sz="1800"/>
            </a:lvl6pPr>
            <a:lvl7pPr rtl="0">
              <a:defRPr sz="1800"/>
            </a:lvl7pPr>
            <a:lvl8pPr rtl="0">
              <a:defRPr sz="1800"/>
            </a:lvl8pPr>
            <a:lvl9pPr rtl="0">
              <a:defRPr sz="1800"/>
            </a:lvl9pPr>
          </a:lstStyle>
          <a:p>
            <a:pPr lvl="0"/>
            <a:r>
              <a:rPr lang="en-US" smtClean="0"/>
              <a:t>Click to edit Master text styles</a:t>
            </a:r>
          </a:p>
        </p:txBody>
      </p:sp>
      <p:sp>
        <p:nvSpPr>
          <p:cNvPr id="20" name="Shape 20"/>
          <p:cNvSpPr>
            <a:spLocks noGrp="1"/>
          </p:cNvSpPr>
          <p:nvPr>
            <p:ph type="body" idx="2"/>
          </p:nvPr>
        </p:nvSpPr>
        <p:spPr>
          <a:xfrm>
            <a:off x="4692273" y="1600200"/>
            <a:ext cx="3994500" cy="4967700"/>
          </a:xfrm>
          <a:prstGeom prst="rect">
            <a:avLst/>
          </a:prstGeom>
          <a:noFill/>
          <a:ln>
            <a:noFill/>
          </a:ln>
        </p:spPr>
        <p:txBody>
          <a:bodyPr/>
          <a:lstStyle>
            <a:lvl1pPr rtl="0">
              <a:defRPr/>
            </a:lvl1pPr>
            <a:lvl2pPr rtl="0">
              <a:defRPr/>
            </a:lvl2pPr>
            <a:lvl3pPr rtl="0">
              <a:defRPr/>
            </a:lvl3pPr>
            <a:lvl4pPr rtl="0">
              <a:defRPr/>
            </a:lvl4pPr>
            <a:lvl5pPr rtl="0">
              <a:defRPr sz="1800"/>
            </a:lvl5pPr>
            <a:lvl6pPr rtl="0">
              <a:defRPr sz="1800"/>
            </a:lvl6pPr>
            <a:lvl7pPr rtl="0">
              <a:defRPr sz="1800"/>
            </a:lvl7pPr>
            <a:lvl8pPr rtl="0">
              <a:defRPr sz="1800"/>
            </a:lvl8pPr>
            <a:lvl9pPr rtl="0">
              <a:defRPr sz="1800"/>
            </a:lvl9pPr>
          </a:lstStyle>
          <a:p>
            <a:pPr lvl="0"/>
            <a:r>
              <a:rPr lang="en-US" smtClean="0"/>
              <a:t>Click to edit Master text styles</a:t>
            </a:r>
          </a:p>
        </p:txBody>
      </p:sp>
    </p:spTree>
    <p:extLst>
      <p:ext uri="{BB962C8B-B14F-4D97-AF65-F5344CB8AC3E}">
        <p14:creationId xmlns:p14="http://schemas.microsoft.com/office/powerpoint/2010/main" val="54960072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CAPTION_ONLY">
  <p:cSld name="CAPTION_ONLY">
    <p:spTree>
      <p:nvGrpSpPr>
        <p:cNvPr id="1" name="Shape 25"/>
        <p:cNvGrpSpPr/>
        <p:nvPr/>
      </p:nvGrpSpPr>
      <p:grpSpPr>
        <a:xfrm>
          <a:off x="0" y="0"/>
          <a:ext cx="0" cy="0"/>
          <a:chOff x="0" y="0"/>
          <a:chExt cx="0" cy="0"/>
        </a:xfrm>
      </p:grpSpPr>
      <p:sp>
        <p:nvSpPr>
          <p:cNvPr id="26" name="Shape 26"/>
          <p:cNvSpPr>
            <a:spLocks noGrp="1"/>
          </p:cNvSpPr>
          <p:nvPr>
            <p:ph type="body" idx="1"/>
          </p:nvPr>
        </p:nvSpPr>
        <p:spPr>
          <a:xfrm>
            <a:off x="457200" y="5875078"/>
            <a:ext cx="8229600" cy="692700"/>
          </a:xfrm>
          <a:prstGeom prst="rect">
            <a:avLst/>
          </a:prstGeom>
          <a:noFill/>
          <a:ln>
            <a:noFill/>
          </a:ln>
        </p:spPr>
        <p:txBody>
          <a:bodyPr lIns="91425" tIns="91425" rIns="91425" bIns="91425" anchor="t" anchorCtr="0"/>
          <a:lstStyle>
            <a:lvl1pPr marL="285750" indent="-285750" algn="ctr" rtl="0">
              <a:lnSpc>
                <a:spcPct val="100000"/>
              </a:lnSpc>
              <a:spcBef>
                <a:spcPts val="0"/>
              </a:spcBef>
              <a:spcAft>
                <a:spcPts val="0"/>
              </a:spcAft>
              <a:buClr>
                <a:schemeClr val="dk1"/>
              </a:buClr>
              <a:buSzPct val="166666"/>
              <a:buFont typeface="Arial"/>
              <a:buChar char="•"/>
              <a:defRPr sz="1800">
                <a:solidFill>
                  <a:schemeClr val="dk1"/>
                </a:solidFill>
              </a:defRPr>
            </a:lvl1pPr>
            <a:lvl2pPr marL="285750" indent="-285750" algn="ctr" rtl="0">
              <a:lnSpc>
                <a:spcPct val="100000"/>
              </a:lnSpc>
              <a:spcBef>
                <a:spcPts val="0"/>
              </a:spcBef>
              <a:spcAft>
                <a:spcPts val="0"/>
              </a:spcAft>
              <a:buClr>
                <a:schemeClr val="dk1"/>
              </a:buClr>
              <a:buSzPct val="100000"/>
              <a:buFont typeface="Courier New"/>
              <a:buChar char="o"/>
              <a:defRPr sz="1800">
                <a:solidFill>
                  <a:schemeClr val="dk1"/>
                </a:solidFill>
              </a:defRPr>
            </a:lvl2pPr>
            <a:lvl3pPr marL="285750" indent="-285750" algn="ctr" rtl="0">
              <a:lnSpc>
                <a:spcPct val="100000"/>
              </a:lnSpc>
              <a:spcBef>
                <a:spcPts val="0"/>
              </a:spcBef>
              <a:spcAft>
                <a:spcPts val="0"/>
              </a:spcAft>
              <a:buClr>
                <a:schemeClr val="dk1"/>
              </a:buClr>
              <a:buSzPct val="100000"/>
              <a:buFont typeface="Wingdings"/>
              <a:buChar char="§"/>
              <a:defRPr sz="1800">
                <a:solidFill>
                  <a:schemeClr val="dk1"/>
                </a:solidFill>
              </a:defRPr>
            </a:lvl3pPr>
            <a:lvl4pPr marL="285750" indent="-285750" algn="ctr" rtl="0">
              <a:lnSpc>
                <a:spcPct val="100000"/>
              </a:lnSpc>
              <a:spcBef>
                <a:spcPts val="0"/>
              </a:spcBef>
              <a:spcAft>
                <a:spcPts val="0"/>
              </a:spcAft>
              <a:buClr>
                <a:schemeClr val="dk1"/>
              </a:buClr>
              <a:buSzPct val="166666"/>
              <a:buFont typeface="Arial"/>
              <a:buChar char="•"/>
              <a:defRPr sz="1800">
                <a:solidFill>
                  <a:schemeClr val="dk1"/>
                </a:solidFill>
              </a:defRPr>
            </a:lvl4pPr>
            <a:lvl5pPr marL="285750" indent="-285750" algn="ctr" rtl="0">
              <a:lnSpc>
                <a:spcPct val="100000"/>
              </a:lnSpc>
              <a:spcBef>
                <a:spcPts val="0"/>
              </a:spcBef>
              <a:spcAft>
                <a:spcPts val="0"/>
              </a:spcAft>
              <a:buClr>
                <a:schemeClr val="dk1"/>
              </a:buClr>
              <a:buSzPct val="100000"/>
              <a:buFont typeface="Courier New"/>
              <a:buChar char="o"/>
              <a:defRPr sz="1800">
                <a:solidFill>
                  <a:schemeClr val="dk1"/>
                </a:solidFill>
              </a:defRPr>
            </a:lvl5pPr>
            <a:lvl6pPr marL="285750" indent="-285750" algn="ctr" rtl="0">
              <a:lnSpc>
                <a:spcPct val="100000"/>
              </a:lnSpc>
              <a:spcBef>
                <a:spcPts val="0"/>
              </a:spcBef>
              <a:spcAft>
                <a:spcPts val="0"/>
              </a:spcAft>
              <a:buClr>
                <a:schemeClr val="dk1"/>
              </a:buClr>
              <a:buSzPct val="100000"/>
              <a:buFont typeface="Wingdings"/>
              <a:buChar char="§"/>
              <a:defRPr sz="1800">
                <a:solidFill>
                  <a:schemeClr val="dk1"/>
                </a:solidFill>
              </a:defRPr>
            </a:lvl6pPr>
            <a:lvl7pPr marL="285750" indent="-285750" algn="ctr" rtl="0">
              <a:lnSpc>
                <a:spcPct val="100000"/>
              </a:lnSpc>
              <a:spcBef>
                <a:spcPts val="0"/>
              </a:spcBef>
              <a:spcAft>
                <a:spcPts val="0"/>
              </a:spcAft>
              <a:buClr>
                <a:schemeClr val="dk1"/>
              </a:buClr>
              <a:buSzPct val="166666"/>
              <a:buFont typeface="Arial"/>
              <a:buChar char="•"/>
              <a:defRPr sz="1800">
                <a:solidFill>
                  <a:schemeClr val="dk1"/>
                </a:solidFill>
              </a:defRPr>
            </a:lvl7pPr>
            <a:lvl8pPr marL="285750" indent="-285750" algn="ctr" rtl="0">
              <a:lnSpc>
                <a:spcPct val="100000"/>
              </a:lnSpc>
              <a:spcBef>
                <a:spcPts val="0"/>
              </a:spcBef>
              <a:spcAft>
                <a:spcPts val="0"/>
              </a:spcAft>
              <a:buClr>
                <a:schemeClr val="dk1"/>
              </a:buClr>
              <a:buSzPct val="100000"/>
              <a:buFont typeface="Courier New"/>
              <a:buChar char="o"/>
              <a:defRPr sz="1800">
                <a:solidFill>
                  <a:schemeClr val="dk1"/>
                </a:solidFill>
              </a:defRPr>
            </a:lvl8pPr>
            <a:lvl9pPr marL="285750" indent="-285750" algn="ctr" rtl="0">
              <a:lnSpc>
                <a:spcPct val="100000"/>
              </a:lnSpc>
              <a:spcBef>
                <a:spcPts val="0"/>
              </a:spcBef>
              <a:spcAft>
                <a:spcPts val="0"/>
              </a:spcAft>
              <a:buClr>
                <a:schemeClr val="dk1"/>
              </a:buClr>
              <a:buSzPct val="100000"/>
              <a:buFont typeface="Wingdings"/>
              <a:buChar char="§"/>
              <a:defRPr sz="1800">
                <a:solidFill>
                  <a:schemeClr val="dk1"/>
                </a:solidFill>
              </a:defRPr>
            </a:lvl9pPr>
          </a:lstStyle>
          <a:p>
            <a:pPr lvl="0"/>
            <a:r>
              <a:rPr lang="en-US" smtClean="0"/>
              <a:t>Click to edit Master text styles</a:t>
            </a:r>
          </a:p>
        </p:txBody>
      </p:sp>
      <p:cxnSp>
        <p:nvCxnSpPr>
          <p:cNvPr id="27" name="Shape 27"/>
          <p:cNvCxnSpPr/>
          <p:nvPr/>
        </p:nvCxnSpPr>
        <p:spPr>
          <a:xfrm>
            <a:off x="457200" y="5757014"/>
            <a:ext cx="8229600" cy="0"/>
          </a:xfrm>
          <a:prstGeom prst="straightConnector1">
            <a:avLst/>
          </a:prstGeom>
          <a:noFill/>
          <a:ln w="50800" cap="flat">
            <a:solidFill>
              <a:schemeClr val="lt2"/>
            </a:solidFill>
            <a:prstDash val="solid"/>
            <a:round/>
            <a:headEnd type="none" w="sm" len="sm"/>
            <a:tailEnd type="none" w="sm" len="sm"/>
          </a:ln>
        </p:spPr>
      </p:cxn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8"/>
        <p:cNvGrpSpPr/>
        <p:nvPr/>
      </p:nvGrpSpPr>
      <p:grpSpPr>
        <a:xfrm>
          <a:off x="0" y="0"/>
          <a:ext cx="0" cy="0"/>
          <a:chOff x="0" y="0"/>
          <a:chExt cx="0" cy="0"/>
        </a:xfrm>
      </p:grpSpPr>
      <p:cxnSp>
        <p:nvCxnSpPr>
          <p:cNvPr id="29" name="Shape 29"/>
          <p:cNvCxnSpPr/>
          <p:nvPr/>
        </p:nvCxnSpPr>
        <p:spPr>
          <a:xfrm>
            <a:off x="457200" y="150852"/>
            <a:ext cx="8229600" cy="0"/>
          </a:xfrm>
          <a:prstGeom prst="straightConnector1">
            <a:avLst/>
          </a:prstGeom>
          <a:noFill/>
          <a:ln w="50800" cap="flat">
            <a:solidFill>
              <a:schemeClr val="lt2"/>
            </a:solidFill>
            <a:prstDash val="solid"/>
            <a:round/>
            <a:headEnd type="none" w="sm" len="sm"/>
            <a:tailEnd type="none" w="sm" len="sm"/>
          </a:ln>
        </p:spPr>
      </p:cxn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type="title" preserve="1">
  <p:cSld name="title">
    <p:spTree>
      <p:nvGrpSpPr>
        <p:cNvPr id="1" name="Shape 33"/>
        <p:cNvGrpSpPr/>
        <p:nvPr/>
      </p:nvGrpSpPr>
      <p:grpSpPr>
        <a:xfrm>
          <a:off x="0" y="0"/>
          <a:ext cx="0" cy="0"/>
          <a:chOff x="0" y="0"/>
          <a:chExt cx="0" cy="0"/>
        </a:xfrm>
      </p:grpSpPr>
      <p:sp>
        <p:nvSpPr>
          <p:cNvPr id="34" name="Shape 34"/>
          <p:cNvSpPr>
            <a:spLocks noGrp="1"/>
          </p:cNvSpPr>
          <p:nvPr>
            <p:ph type="ctrTitle"/>
          </p:nvPr>
        </p:nvSpPr>
        <p:spPr>
          <a:xfrm>
            <a:off x="685800" y="2111123"/>
            <a:ext cx="7772400" cy="1546474"/>
          </a:xfrm>
          <a:prstGeom prst="rect">
            <a:avLst/>
          </a:prstGeom>
          <a:noFill/>
          <a:ln>
            <a:noFill/>
          </a:ln>
        </p:spPr>
        <p:txBody>
          <a:bodyPr lIns="91425" tIns="91425" rIns="91425" bIns="91425" anchor="b" anchorCtr="0"/>
          <a:lstStyle>
            <a:lvl1pPr marL="0" indent="304800" algn="ctr" rtl="0">
              <a:spcBef>
                <a:spcPts val="0"/>
              </a:spcBef>
              <a:buClr>
                <a:schemeClr val="dk1"/>
              </a:buClr>
              <a:buSzPct val="100000"/>
              <a:buFont typeface="Arial"/>
              <a:buNone/>
              <a:defRPr sz="48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1pPr>
            <a:lvl2pPr marL="0" indent="304800" algn="ctr" rtl="0">
              <a:spcBef>
                <a:spcPts val="0"/>
              </a:spcBef>
              <a:buClr>
                <a:schemeClr val="dk1"/>
              </a:buClr>
              <a:buSzPct val="100000"/>
              <a:buFont typeface="Arial"/>
              <a:buNone/>
              <a:defRPr sz="48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2pPr>
            <a:lvl3pPr marL="0" indent="304800" algn="ctr" rtl="0">
              <a:spcBef>
                <a:spcPts val="0"/>
              </a:spcBef>
              <a:buClr>
                <a:schemeClr val="dk1"/>
              </a:buClr>
              <a:buSzPct val="100000"/>
              <a:buFont typeface="Arial"/>
              <a:buNone/>
              <a:defRPr sz="48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3pPr>
            <a:lvl4pPr marL="0" indent="304800" algn="ctr" rtl="0">
              <a:spcBef>
                <a:spcPts val="0"/>
              </a:spcBef>
              <a:buClr>
                <a:schemeClr val="dk1"/>
              </a:buClr>
              <a:buSzPct val="100000"/>
              <a:buFont typeface="Arial"/>
              <a:buNone/>
              <a:defRPr sz="48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4pPr>
            <a:lvl5pPr marL="0" indent="304800" algn="ctr" rtl="0">
              <a:spcBef>
                <a:spcPts val="0"/>
              </a:spcBef>
              <a:buClr>
                <a:schemeClr val="dk1"/>
              </a:buClr>
              <a:buSzPct val="100000"/>
              <a:buFont typeface="Arial"/>
              <a:buNone/>
              <a:defRPr sz="48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5pPr>
            <a:lvl6pPr marL="0" indent="304800" algn="ctr" rtl="0">
              <a:spcBef>
                <a:spcPts val="0"/>
              </a:spcBef>
              <a:buClr>
                <a:schemeClr val="dk1"/>
              </a:buClr>
              <a:buSzPct val="100000"/>
              <a:buFont typeface="Arial"/>
              <a:buNone/>
              <a:defRPr sz="48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6pPr>
            <a:lvl7pPr marL="0" indent="304800" algn="ctr" rtl="0">
              <a:spcBef>
                <a:spcPts val="0"/>
              </a:spcBef>
              <a:buClr>
                <a:schemeClr val="dk1"/>
              </a:buClr>
              <a:buSzPct val="100000"/>
              <a:buFont typeface="Arial"/>
              <a:buNone/>
              <a:defRPr sz="48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7pPr>
            <a:lvl8pPr marL="0" indent="304800" algn="ctr" rtl="0">
              <a:spcBef>
                <a:spcPts val="0"/>
              </a:spcBef>
              <a:buClr>
                <a:schemeClr val="dk1"/>
              </a:buClr>
              <a:buSzPct val="100000"/>
              <a:buFont typeface="Arial"/>
              <a:buNone/>
              <a:defRPr sz="48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8pPr>
            <a:lvl9pPr marL="0" indent="304800" algn="ctr" rtl="0">
              <a:spcBef>
                <a:spcPts val="0"/>
              </a:spcBef>
              <a:buClr>
                <a:schemeClr val="dk1"/>
              </a:buClr>
              <a:buSzPct val="100000"/>
              <a:buFont typeface="Arial"/>
              <a:buNone/>
              <a:defRPr sz="48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9pPr>
          </a:lstStyle>
          <a:p>
            <a:r>
              <a:rPr lang="en-US" smtClean="0"/>
              <a:t>Click to edit Master title style</a:t>
            </a:r>
            <a:endParaRPr/>
          </a:p>
        </p:txBody>
      </p:sp>
      <p:sp>
        <p:nvSpPr>
          <p:cNvPr id="35" name="Shape 35"/>
          <p:cNvSpPr>
            <a:spLocks noGrp="1"/>
          </p:cNvSpPr>
          <p:nvPr>
            <p:ph type="subTitle" idx="1"/>
          </p:nvPr>
        </p:nvSpPr>
        <p:spPr>
          <a:xfrm>
            <a:off x="685800" y="3786737"/>
            <a:ext cx="7772400" cy="1046317"/>
          </a:xfrm>
          <a:prstGeom prst="rect">
            <a:avLst/>
          </a:prstGeom>
          <a:noFill/>
          <a:ln>
            <a:noFill/>
          </a:ln>
        </p:spPr>
        <p:txBody>
          <a:bodyPr lIns="91425" tIns="91425" rIns="91425" bIns="91425" anchor="t" anchorCtr="0"/>
          <a:lstStyle>
            <a:lvl1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1pPr>
            <a:lvl2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2pPr>
            <a:lvl3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3pPr>
            <a:lvl4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4pPr>
            <a:lvl5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5pPr>
            <a:lvl6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6pPr>
            <a:lvl7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7pPr>
            <a:lvl8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8pPr>
            <a:lvl9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9pPr>
          </a:lstStyle>
          <a:p>
            <a:r>
              <a:rPr lang="en-US" smtClean="0"/>
              <a:t>Click to edit Master subtitle style</a:t>
            </a:r>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x" type="tx" preserve="1">
  <p:cSld name="tx">
    <p:spTree>
      <p:nvGrpSpPr>
        <p:cNvPr id="1" name="Shape 36"/>
        <p:cNvGrpSpPr/>
        <p:nvPr/>
      </p:nvGrpSpPr>
      <p:grpSpPr>
        <a:xfrm>
          <a:off x="0" y="0"/>
          <a:ext cx="0" cy="0"/>
          <a:chOff x="0" y="0"/>
          <a:chExt cx="0" cy="0"/>
        </a:xfrm>
      </p:grpSpPr>
      <p:sp>
        <p:nvSpPr>
          <p:cNvPr id="37" name="Shape 37"/>
          <p:cNvSpPr>
            <a:spLocks noGrp="1"/>
          </p:cNvSpPr>
          <p:nvPr>
            <p:ph type="title"/>
          </p:nvPr>
        </p:nvSpPr>
        <p:spPr>
          <a:xfrm>
            <a:off x="457200" y="274637"/>
            <a:ext cx="8229600" cy="1143000"/>
          </a:xfrm>
          <a:prstGeom prst="rect">
            <a:avLst/>
          </a:prstGeom>
          <a:noFill/>
          <a:ln>
            <a:noFill/>
          </a:ln>
        </p:spPr>
        <p:txBody>
          <a:bodyPr lIns="91425" tIns="91425" rIns="91425" bIns="91425" anchor="b" anchorCtr="0"/>
          <a:lstStyle>
            <a:lvl1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1pPr>
            <a:lvl2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2pPr>
            <a:lvl3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3pPr>
            <a:lvl4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4pPr>
            <a:lvl5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5pPr>
            <a:lvl6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6pPr>
            <a:lvl7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7pPr>
            <a:lvl8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8pPr>
            <a:lvl9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9pPr>
          </a:lstStyle>
          <a:p>
            <a:r>
              <a:rPr lang="en-US" smtClean="0"/>
              <a:t>Click to edit Master title style</a:t>
            </a:r>
            <a:endParaRPr/>
          </a:p>
        </p:txBody>
      </p:sp>
      <p:sp>
        <p:nvSpPr>
          <p:cNvPr id="38" name="Shape 38"/>
          <p:cNvSpPr>
            <a:spLocks noGrp="1"/>
          </p:cNvSpPr>
          <p:nvPr>
            <p:ph type="body" idx="1"/>
          </p:nvPr>
        </p:nvSpPr>
        <p:spPr>
          <a:xfrm>
            <a:off x="457200" y="1600200"/>
            <a:ext cx="8229600" cy="4967574"/>
          </a:xfrm>
          <a:prstGeom prst="rect">
            <a:avLst/>
          </a:prstGeom>
          <a:noFill/>
          <a:ln>
            <a:noFill/>
          </a:ln>
        </p:spPr>
        <p:txBody>
          <a:bodyPr lIns="91425" tIns="91425" rIns="91425" bIns="91425" anchor="t" anchorCtr="0"/>
          <a:lstStyle>
            <a:lvl1pPr rtl="0">
              <a:defRPr/>
            </a:lvl1pPr>
            <a:lvl2pPr marL="742950" indent="-285750" rtl="0">
              <a:defRPr/>
            </a:lvl2pPr>
            <a:lvl3pPr marL="1143000" indent="-228600" rtl="0">
              <a:defRPr/>
            </a:lvl3pPr>
            <a:lvl4pPr marL="1600200" indent="-228600" rtl="0">
              <a:defRPr/>
            </a:lvl4pPr>
            <a:lvl5pPr rtl="0">
              <a:defRPr sz="1800"/>
            </a:lvl5pPr>
            <a:lvl6pPr rtl="0">
              <a:defRPr sz="1800"/>
            </a:lvl6pPr>
            <a:lvl7pPr rtl="0">
              <a:defRPr sz="1800"/>
            </a:lvl7pPr>
            <a:lvl8pPr rtl="0">
              <a:defRPr sz="1800"/>
            </a:lvl8pPr>
            <a:lvl9pPr rtl="0">
              <a:defRPr sz="1800"/>
            </a:lvl9pPr>
          </a:lstStyle>
          <a:p>
            <a:pPr lvl="0"/>
            <a:r>
              <a:rPr lang="en-US" smtClean="0"/>
              <a:t>Click to edit Master text styles</a:t>
            </a: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woColTx" type="twoColTx" preserve="1">
  <p:cSld name="twoColTx">
    <p:spTree>
      <p:nvGrpSpPr>
        <p:cNvPr id="1" name="Shape 39"/>
        <p:cNvGrpSpPr/>
        <p:nvPr/>
      </p:nvGrpSpPr>
      <p:grpSpPr>
        <a:xfrm>
          <a:off x="0" y="0"/>
          <a:ext cx="0" cy="0"/>
          <a:chOff x="0" y="0"/>
          <a:chExt cx="0" cy="0"/>
        </a:xfrm>
      </p:grpSpPr>
      <p:sp>
        <p:nvSpPr>
          <p:cNvPr id="40" name="Shape 40"/>
          <p:cNvSpPr>
            <a:spLocks noGrp="1"/>
          </p:cNvSpPr>
          <p:nvPr>
            <p:ph type="title"/>
          </p:nvPr>
        </p:nvSpPr>
        <p:spPr>
          <a:xfrm>
            <a:off x="457200" y="274637"/>
            <a:ext cx="8229600" cy="1143000"/>
          </a:xfrm>
          <a:prstGeom prst="rect">
            <a:avLst/>
          </a:prstGeom>
          <a:noFill/>
          <a:ln>
            <a:noFill/>
          </a:ln>
        </p:spPr>
        <p:txBody>
          <a:bodyPr lIns="91425" tIns="91425" rIns="91425" bIns="91425" anchor="b" anchorCtr="0"/>
          <a:lstStyle>
            <a:lvl1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1pPr>
            <a:lvl2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2pPr>
            <a:lvl3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3pPr>
            <a:lvl4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4pPr>
            <a:lvl5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5pPr>
            <a:lvl6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6pPr>
            <a:lvl7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7pPr>
            <a:lvl8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8pPr>
            <a:lvl9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9pPr>
          </a:lstStyle>
          <a:p>
            <a:r>
              <a:rPr lang="en-US" smtClean="0"/>
              <a:t>Click to edit Master title style</a:t>
            </a:r>
            <a:endParaRPr/>
          </a:p>
        </p:txBody>
      </p:sp>
      <p:sp>
        <p:nvSpPr>
          <p:cNvPr id="41" name="Shape 41"/>
          <p:cNvSpPr>
            <a:spLocks noGrp="1"/>
          </p:cNvSpPr>
          <p:nvPr>
            <p:ph type="body" idx="1"/>
          </p:nvPr>
        </p:nvSpPr>
        <p:spPr>
          <a:xfrm>
            <a:off x="457200" y="1600200"/>
            <a:ext cx="3994525" cy="4967574"/>
          </a:xfrm>
          <a:prstGeom prst="rect">
            <a:avLst/>
          </a:prstGeom>
          <a:noFill/>
          <a:ln>
            <a:noFill/>
          </a:ln>
        </p:spPr>
        <p:txBody>
          <a:bodyPr lIns="91425" tIns="91425" rIns="91425" bIns="91425" anchor="t" anchorCtr="0"/>
          <a:lstStyle>
            <a:lvl1pPr rtl="0">
              <a:defRPr/>
            </a:lvl1pPr>
            <a:lvl2pPr rtl="0">
              <a:defRPr/>
            </a:lvl2pPr>
            <a:lvl3pPr rtl="0">
              <a:defRPr/>
            </a:lvl3pPr>
            <a:lvl4pPr rtl="0">
              <a:defRPr/>
            </a:lvl4pPr>
            <a:lvl5pPr rtl="0">
              <a:defRPr sz="1800"/>
            </a:lvl5pPr>
            <a:lvl6pPr rtl="0">
              <a:defRPr sz="1800"/>
            </a:lvl6pPr>
            <a:lvl7pPr rtl="0">
              <a:defRPr sz="1800"/>
            </a:lvl7pPr>
            <a:lvl8pPr rtl="0">
              <a:defRPr sz="1800"/>
            </a:lvl8pPr>
            <a:lvl9pPr rtl="0">
              <a:defRPr sz="1800"/>
            </a:lvl9pPr>
          </a:lstStyle>
          <a:p>
            <a:pPr lvl="0"/>
            <a:r>
              <a:rPr lang="en-US" smtClean="0"/>
              <a:t>Click to edit Master text styles</a:t>
            </a:r>
          </a:p>
        </p:txBody>
      </p:sp>
      <p:sp>
        <p:nvSpPr>
          <p:cNvPr id="42" name="Shape 42"/>
          <p:cNvSpPr>
            <a:spLocks noGrp="1"/>
          </p:cNvSpPr>
          <p:nvPr>
            <p:ph type="body" idx="2"/>
          </p:nvPr>
        </p:nvSpPr>
        <p:spPr>
          <a:xfrm>
            <a:off x="4692273" y="1600200"/>
            <a:ext cx="3994525" cy="4967574"/>
          </a:xfrm>
          <a:prstGeom prst="rect">
            <a:avLst/>
          </a:prstGeom>
          <a:noFill/>
          <a:ln>
            <a:noFill/>
          </a:ln>
        </p:spPr>
        <p:txBody>
          <a:bodyPr lIns="91425" tIns="91425" rIns="91425" bIns="91425" anchor="t" anchorCtr="0"/>
          <a:lstStyle>
            <a:lvl1pPr rtl="0">
              <a:defRPr/>
            </a:lvl1pPr>
            <a:lvl2pPr rtl="0">
              <a:defRPr/>
            </a:lvl2pPr>
            <a:lvl3pPr rtl="0">
              <a:defRPr/>
            </a:lvl3pPr>
            <a:lvl4pPr rtl="0">
              <a:defRPr/>
            </a:lvl4pPr>
            <a:lvl5pPr rtl="0">
              <a:defRPr sz="1800"/>
            </a:lvl5pPr>
            <a:lvl6pPr rtl="0">
              <a:defRPr sz="1800"/>
            </a:lvl6pPr>
            <a:lvl7pPr rtl="0">
              <a:defRPr sz="1800"/>
            </a:lvl7pPr>
            <a:lvl8pPr rtl="0">
              <a:defRPr sz="1800"/>
            </a:lvl8pPr>
            <a:lvl9pPr rtl="0">
              <a:defRPr sz="1800"/>
            </a:lvl9pPr>
          </a:lstStyle>
          <a:p>
            <a:pPr lvl="0"/>
            <a:r>
              <a:rPr lang="en-US" smtClean="0"/>
              <a:t>Click to edit Master text styles</a:t>
            </a: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itleOnly" type="titleOnly" preserve="1">
  <p:cSld name="titleOnly">
    <p:spTree>
      <p:nvGrpSpPr>
        <p:cNvPr id="1" name="Shape 43"/>
        <p:cNvGrpSpPr/>
        <p:nvPr/>
      </p:nvGrpSpPr>
      <p:grpSpPr>
        <a:xfrm>
          <a:off x="0" y="0"/>
          <a:ext cx="0" cy="0"/>
          <a:chOff x="0" y="0"/>
          <a:chExt cx="0" cy="0"/>
        </a:xfrm>
      </p:grpSpPr>
      <p:sp>
        <p:nvSpPr>
          <p:cNvPr id="44" name="Shape 44"/>
          <p:cNvSpPr>
            <a:spLocks noGrp="1"/>
          </p:cNvSpPr>
          <p:nvPr>
            <p:ph type="title"/>
          </p:nvPr>
        </p:nvSpPr>
        <p:spPr>
          <a:xfrm>
            <a:off x="457200" y="274637"/>
            <a:ext cx="8229600" cy="1143000"/>
          </a:xfrm>
          <a:prstGeom prst="rect">
            <a:avLst/>
          </a:prstGeom>
          <a:noFill/>
          <a:ln>
            <a:noFill/>
          </a:ln>
        </p:spPr>
        <p:txBody>
          <a:bodyPr lIns="91425" tIns="91425" rIns="91425" bIns="91425" anchor="b" anchorCtr="0"/>
          <a:lstStyle>
            <a:lvl1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1pPr>
            <a:lvl2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2pPr>
            <a:lvl3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3pPr>
            <a:lvl4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4pPr>
            <a:lvl5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5pPr>
            <a:lvl6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6pPr>
            <a:lvl7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7pPr>
            <a:lvl8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8pPr>
            <a:lvl9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9pPr>
          </a:lstStyle>
          <a:p>
            <a:r>
              <a:rPr lang="en-US" smtClean="0"/>
              <a:t>Click to edit Master title style</a:t>
            </a:r>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CAPTION_ONLY" preserve="1">
  <p:cSld name="CAPTION_ONLY">
    <p:spTree>
      <p:nvGrpSpPr>
        <p:cNvPr id="1" name="Shape 45"/>
        <p:cNvGrpSpPr/>
        <p:nvPr/>
      </p:nvGrpSpPr>
      <p:grpSpPr>
        <a:xfrm>
          <a:off x="0" y="0"/>
          <a:ext cx="0" cy="0"/>
          <a:chOff x="0" y="0"/>
          <a:chExt cx="0" cy="0"/>
        </a:xfrm>
      </p:grpSpPr>
      <p:sp>
        <p:nvSpPr>
          <p:cNvPr id="46" name="Shape 46"/>
          <p:cNvSpPr>
            <a:spLocks noGrp="1"/>
          </p:cNvSpPr>
          <p:nvPr>
            <p:ph type="body" idx="1"/>
          </p:nvPr>
        </p:nvSpPr>
        <p:spPr>
          <a:xfrm>
            <a:off x="457200" y="5875078"/>
            <a:ext cx="8229600" cy="692693"/>
          </a:xfrm>
          <a:prstGeom prst="rect">
            <a:avLst/>
          </a:prstGeom>
          <a:noFill/>
          <a:ln>
            <a:noFill/>
          </a:ln>
        </p:spPr>
        <p:txBody>
          <a:bodyPr lIns="91425" tIns="91425" rIns="91425" bIns="91425" anchor="t" anchorCtr="0"/>
          <a:lstStyle>
            <a:lvl1pPr marL="285750" indent="-285750" algn="ctr" rtl="0">
              <a:lnSpc>
                <a:spcPct val="100000"/>
              </a:lnSpc>
              <a:spcBef>
                <a:spcPts val="360"/>
              </a:spcBef>
              <a:spcAft>
                <a:spcPts val="0"/>
              </a:spcAft>
              <a:buClr>
                <a:schemeClr val="dk1"/>
              </a:buClr>
              <a:buSzPct val="166666"/>
              <a:buFont typeface="Arial"/>
              <a:buChar char="•"/>
              <a:defRPr sz="1800">
                <a:solidFill>
                  <a:schemeClr val="dk1"/>
                </a:solidFill>
              </a:defRPr>
            </a:lvl1pPr>
            <a:lvl2pPr marL="285750" indent="-285750" algn="ctr" rtl="0">
              <a:lnSpc>
                <a:spcPct val="100000"/>
              </a:lnSpc>
              <a:spcBef>
                <a:spcPts val="360"/>
              </a:spcBef>
              <a:spcAft>
                <a:spcPts val="0"/>
              </a:spcAft>
              <a:buClr>
                <a:schemeClr val="dk1"/>
              </a:buClr>
              <a:buSzPct val="100000"/>
              <a:buFont typeface="Courier New"/>
              <a:buChar char="o"/>
              <a:defRPr sz="1800">
                <a:solidFill>
                  <a:schemeClr val="dk1"/>
                </a:solidFill>
              </a:defRPr>
            </a:lvl2pPr>
            <a:lvl3pPr marL="285750" indent="-285750" algn="ctr" rtl="0">
              <a:lnSpc>
                <a:spcPct val="100000"/>
              </a:lnSpc>
              <a:spcBef>
                <a:spcPts val="360"/>
              </a:spcBef>
              <a:spcAft>
                <a:spcPts val="0"/>
              </a:spcAft>
              <a:buClr>
                <a:schemeClr val="dk1"/>
              </a:buClr>
              <a:buSzPct val="100000"/>
              <a:buFont typeface="Wingdings"/>
              <a:buChar char="§"/>
              <a:defRPr sz="1800">
                <a:solidFill>
                  <a:schemeClr val="dk1"/>
                </a:solidFill>
              </a:defRPr>
            </a:lvl3pPr>
            <a:lvl4pPr marL="285750" indent="-285750" algn="ctr" rtl="0">
              <a:lnSpc>
                <a:spcPct val="100000"/>
              </a:lnSpc>
              <a:spcBef>
                <a:spcPts val="360"/>
              </a:spcBef>
              <a:spcAft>
                <a:spcPts val="0"/>
              </a:spcAft>
              <a:buClr>
                <a:schemeClr val="dk1"/>
              </a:buClr>
              <a:buSzPct val="166666"/>
              <a:buFont typeface="Arial"/>
              <a:buChar char="•"/>
              <a:defRPr sz="1800">
                <a:solidFill>
                  <a:schemeClr val="dk1"/>
                </a:solidFill>
              </a:defRPr>
            </a:lvl4pPr>
            <a:lvl5pPr marL="285750" indent="-285750" algn="ctr" rtl="0">
              <a:lnSpc>
                <a:spcPct val="100000"/>
              </a:lnSpc>
              <a:spcBef>
                <a:spcPts val="360"/>
              </a:spcBef>
              <a:spcAft>
                <a:spcPts val="0"/>
              </a:spcAft>
              <a:buClr>
                <a:schemeClr val="dk1"/>
              </a:buClr>
              <a:buSzPct val="100000"/>
              <a:buFont typeface="Courier New"/>
              <a:buChar char="o"/>
              <a:defRPr sz="1800">
                <a:solidFill>
                  <a:schemeClr val="dk1"/>
                </a:solidFill>
              </a:defRPr>
            </a:lvl5pPr>
            <a:lvl6pPr marL="285750" indent="-285750" algn="ctr" rtl="0">
              <a:lnSpc>
                <a:spcPct val="100000"/>
              </a:lnSpc>
              <a:spcBef>
                <a:spcPts val="360"/>
              </a:spcBef>
              <a:spcAft>
                <a:spcPts val="0"/>
              </a:spcAft>
              <a:buClr>
                <a:schemeClr val="dk1"/>
              </a:buClr>
              <a:buSzPct val="100000"/>
              <a:buFont typeface="Wingdings"/>
              <a:buChar char="§"/>
              <a:defRPr sz="1800">
                <a:solidFill>
                  <a:schemeClr val="dk1"/>
                </a:solidFill>
              </a:defRPr>
            </a:lvl6pPr>
            <a:lvl7pPr marL="285750" indent="-285750" algn="ctr" rtl="0">
              <a:lnSpc>
                <a:spcPct val="100000"/>
              </a:lnSpc>
              <a:spcBef>
                <a:spcPts val="360"/>
              </a:spcBef>
              <a:spcAft>
                <a:spcPts val="0"/>
              </a:spcAft>
              <a:buClr>
                <a:schemeClr val="dk1"/>
              </a:buClr>
              <a:buSzPct val="166666"/>
              <a:buFont typeface="Arial"/>
              <a:buChar char="•"/>
              <a:defRPr sz="1800">
                <a:solidFill>
                  <a:schemeClr val="dk1"/>
                </a:solidFill>
              </a:defRPr>
            </a:lvl7pPr>
            <a:lvl8pPr marL="285750" indent="-285750" algn="ctr" rtl="0">
              <a:lnSpc>
                <a:spcPct val="100000"/>
              </a:lnSpc>
              <a:spcBef>
                <a:spcPts val="360"/>
              </a:spcBef>
              <a:spcAft>
                <a:spcPts val="0"/>
              </a:spcAft>
              <a:buClr>
                <a:schemeClr val="dk1"/>
              </a:buClr>
              <a:buSzPct val="100000"/>
              <a:buFont typeface="Courier New"/>
              <a:buChar char="o"/>
              <a:defRPr sz="1800">
                <a:solidFill>
                  <a:schemeClr val="dk1"/>
                </a:solidFill>
              </a:defRPr>
            </a:lvl8pPr>
            <a:lvl9pPr marL="285750" indent="-285750" algn="ctr" rtl="0">
              <a:lnSpc>
                <a:spcPct val="100000"/>
              </a:lnSpc>
              <a:spcBef>
                <a:spcPts val="360"/>
              </a:spcBef>
              <a:spcAft>
                <a:spcPts val="0"/>
              </a:spcAft>
              <a:buClr>
                <a:schemeClr val="dk1"/>
              </a:buClr>
              <a:buSzPct val="100000"/>
              <a:buFont typeface="Wingdings"/>
              <a:buChar char="§"/>
              <a:defRPr sz="1800">
                <a:solidFill>
                  <a:schemeClr val="dk1"/>
                </a:solidFill>
              </a:defRPr>
            </a:lvl9pPr>
          </a:lstStyle>
          <a:p>
            <a:pPr lvl="0"/>
            <a:r>
              <a:rPr lang="en-US" smtClean="0"/>
              <a:t>Click to edit Master text styles</a:t>
            </a: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blank" type="blank" preserve="1">
  <p:cSld name="blank">
    <p:spTree>
      <p:nvGrpSpPr>
        <p:cNvPr id="1" name="Shape 47"/>
        <p:cNvGrpSpPr/>
        <p:nvPr/>
      </p:nvGrpSpPr>
      <p:grpSpPr>
        <a:xfrm>
          <a:off x="0" y="0"/>
          <a:ext cx="0" cy="0"/>
          <a:chOff x="0" y="0"/>
          <a:chExt cx="0" cy="0"/>
        </a:xfrm>
      </p:grpSpPr>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8"/>
        <p:cNvGrpSpPr/>
        <p:nvPr/>
      </p:nvGrpSpPr>
      <p:grpSpPr>
        <a:xfrm>
          <a:off x="0" y="0"/>
          <a:ext cx="0" cy="0"/>
          <a:chOff x="0" y="0"/>
          <a:chExt cx="0" cy="0"/>
        </a:xfrm>
      </p:grpSpPr>
      <p:sp>
        <p:nvSpPr>
          <p:cNvPr id="9" name="Shape 9"/>
          <p:cNvSpPr>
            <a:spLocks noGrp="1"/>
          </p:cNvSpPr>
          <p:nvPr>
            <p:ph type="ctrTitle"/>
          </p:nvPr>
        </p:nvSpPr>
        <p:spPr>
          <a:xfrm>
            <a:off x="457200" y="751679"/>
            <a:ext cx="8229600" cy="4012499"/>
          </a:xfrm>
          <a:prstGeom prst="rect">
            <a:avLst/>
          </a:prstGeom>
          <a:noFill/>
          <a:ln>
            <a:noFill/>
          </a:ln>
        </p:spPr>
        <p:txBody>
          <a:bodyPr lIns="91425" tIns="91425" rIns="91425" bIns="91425" anchor="t" anchorCtr="0"/>
          <a:lstStyle>
            <a:lvl1pPr marL="0" indent="457200" algn="l" rtl="0">
              <a:spcBef>
                <a:spcPts val="0"/>
              </a:spcBef>
              <a:buClr>
                <a:schemeClr val="accent1"/>
              </a:buClr>
              <a:buSzPct val="100000"/>
              <a:buFont typeface="Arial"/>
              <a:buNone/>
              <a:defRPr sz="72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1pPr>
            <a:lvl2pPr marL="0" indent="457200" algn="l" rtl="0">
              <a:spcBef>
                <a:spcPts val="0"/>
              </a:spcBef>
              <a:buClr>
                <a:schemeClr val="accent1"/>
              </a:buClr>
              <a:buSzPct val="100000"/>
              <a:buFont typeface="Arial"/>
              <a:buNone/>
              <a:defRPr sz="72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2pPr>
            <a:lvl3pPr marL="0" indent="457200" algn="l" rtl="0">
              <a:spcBef>
                <a:spcPts val="0"/>
              </a:spcBef>
              <a:buClr>
                <a:schemeClr val="accent1"/>
              </a:buClr>
              <a:buSzPct val="100000"/>
              <a:buFont typeface="Arial"/>
              <a:buNone/>
              <a:defRPr sz="72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3pPr>
            <a:lvl4pPr marL="0" indent="457200" algn="l" rtl="0">
              <a:spcBef>
                <a:spcPts val="0"/>
              </a:spcBef>
              <a:buClr>
                <a:schemeClr val="accent1"/>
              </a:buClr>
              <a:buSzPct val="100000"/>
              <a:buFont typeface="Arial"/>
              <a:buNone/>
              <a:defRPr sz="72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4pPr>
            <a:lvl5pPr marL="0" indent="457200" algn="l" rtl="0">
              <a:spcBef>
                <a:spcPts val="0"/>
              </a:spcBef>
              <a:buClr>
                <a:schemeClr val="accent1"/>
              </a:buClr>
              <a:buSzPct val="100000"/>
              <a:buFont typeface="Arial"/>
              <a:buNone/>
              <a:defRPr sz="72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5pPr>
            <a:lvl6pPr marL="0" indent="457200" algn="l" rtl="0">
              <a:spcBef>
                <a:spcPts val="0"/>
              </a:spcBef>
              <a:buClr>
                <a:schemeClr val="accent1"/>
              </a:buClr>
              <a:buSzPct val="100000"/>
              <a:buFont typeface="Arial"/>
              <a:buNone/>
              <a:defRPr sz="72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6pPr>
            <a:lvl7pPr marL="0" indent="457200" algn="l" rtl="0">
              <a:spcBef>
                <a:spcPts val="0"/>
              </a:spcBef>
              <a:buClr>
                <a:schemeClr val="accent1"/>
              </a:buClr>
              <a:buSzPct val="100000"/>
              <a:buFont typeface="Arial"/>
              <a:buNone/>
              <a:defRPr sz="72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7pPr>
            <a:lvl8pPr marL="0" indent="457200" algn="l" rtl="0">
              <a:spcBef>
                <a:spcPts val="0"/>
              </a:spcBef>
              <a:buClr>
                <a:schemeClr val="accent1"/>
              </a:buClr>
              <a:buSzPct val="100000"/>
              <a:buFont typeface="Arial"/>
              <a:buNone/>
              <a:defRPr sz="72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8pPr>
            <a:lvl9pPr marL="0" indent="457200" algn="l" rtl="0">
              <a:spcBef>
                <a:spcPts val="0"/>
              </a:spcBef>
              <a:buClr>
                <a:schemeClr val="accent1"/>
              </a:buClr>
              <a:buSzPct val="100000"/>
              <a:buFont typeface="Arial"/>
              <a:buNone/>
              <a:defRPr sz="72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9pPr>
          </a:lstStyle>
          <a:p>
            <a:r>
              <a:rPr lang="en-US" smtClean="0"/>
              <a:t>Click to edit Master title style</a:t>
            </a:r>
            <a:endParaRPr/>
          </a:p>
        </p:txBody>
      </p:sp>
      <p:sp>
        <p:nvSpPr>
          <p:cNvPr id="10" name="Shape 10"/>
          <p:cNvSpPr>
            <a:spLocks noGrp="1"/>
          </p:cNvSpPr>
          <p:nvPr>
            <p:ph type="subTitle" idx="1"/>
          </p:nvPr>
        </p:nvSpPr>
        <p:spPr>
          <a:xfrm>
            <a:off x="457200" y="4955189"/>
            <a:ext cx="8229600" cy="1643400"/>
          </a:xfrm>
          <a:prstGeom prst="rect">
            <a:avLst/>
          </a:prstGeom>
          <a:noFill/>
          <a:ln>
            <a:noFill/>
          </a:ln>
        </p:spPr>
        <p:txBody>
          <a:bodyPr lIns="91425" tIns="91425" rIns="91425" bIns="91425" anchor="t" anchorCtr="0"/>
          <a:lstStyle>
            <a:lvl1pPr marL="0" indent="304800" algn="l" rtl="0">
              <a:spcBef>
                <a:spcPts val="0"/>
              </a:spcBef>
              <a:buClr>
                <a:schemeClr val="dk2"/>
              </a:buClr>
              <a:buSzPct val="100000"/>
              <a:buFont typeface="Arial"/>
              <a:buNone/>
              <a:defRPr sz="48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1pPr>
            <a:lvl2pPr marL="0" indent="304800" algn="l" rtl="0">
              <a:spcBef>
                <a:spcPts val="0"/>
              </a:spcBef>
              <a:buClr>
                <a:schemeClr val="dk2"/>
              </a:buClr>
              <a:buSzPct val="100000"/>
              <a:buFont typeface="Arial"/>
              <a:buNone/>
              <a:defRPr sz="48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2pPr>
            <a:lvl3pPr marL="0" indent="304800" algn="l" rtl="0">
              <a:spcBef>
                <a:spcPts val="0"/>
              </a:spcBef>
              <a:buClr>
                <a:schemeClr val="dk2"/>
              </a:buClr>
              <a:buSzPct val="100000"/>
              <a:buFont typeface="Arial"/>
              <a:buNone/>
              <a:defRPr sz="48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3pPr>
            <a:lvl4pPr marL="0" indent="304800" algn="l" rtl="0">
              <a:spcBef>
                <a:spcPts val="0"/>
              </a:spcBef>
              <a:buClr>
                <a:schemeClr val="dk2"/>
              </a:buClr>
              <a:buSzPct val="100000"/>
              <a:buFont typeface="Arial"/>
              <a:buNone/>
              <a:defRPr sz="48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4pPr>
            <a:lvl5pPr marL="0" indent="304800" algn="l" rtl="0">
              <a:spcBef>
                <a:spcPts val="0"/>
              </a:spcBef>
              <a:buClr>
                <a:schemeClr val="dk2"/>
              </a:buClr>
              <a:buSzPct val="100000"/>
              <a:buFont typeface="Arial"/>
              <a:buNone/>
              <a:defRPr sz="48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5pPr>
            <a:lvl6pPr marL="0" indent="304800" algn="l" rtl="0">
              <a:spcBef>
                <a:spcPts val="0"/>
              </a:spcBef>
              <a:buClr>
                <a:schemeClr val="dk2"/>
              </a:buClr>
              <a:buSzPct val="100000"/>
              <a:buFont typeface="Arial"/>
              <a:buNone/>
              <a:defRPr sz="48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6pPr>
            <a:lvl7pPr marL="0" indent="304800" algn="l" rtl="0">
              <a:spcBef>
                <a:spcPts val="0"/>
              </a:spcBef>
              <a:buClr>
                <a:schemeClr val="dk2"/>
              </a:buClr>
              <a:buSzPct val="100000"/>
              <a:buFont typeface="Arial"/>
              <a:buNone/>
              <a:defRPr sz="48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7pPr>
            <a:lvl8pPr marL="0" indent="304800" algn="l" rtl="0">
              <a:spcBef>
                <a:spcPts val="0"/>
              </a:spcBef>
              <a:buClr>
                <a:schemeClr val="dk2"/>
              </a:buClr>
              <a:buSzPct val="100000"/>
              <a:buFont typeface="Arial"/>
              <a:buNone/>
              <a:defRPr sz="48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8pPr>
            <a:lvl9pPr marL="0" indent="304800" algn="l" rtl="0">
              <a:spcBef>
                <a:spcPts val="0"/>
              </a:spcBef>
              <a:buClr>
                <a:schemeClr val="dk2"/>
              </a:buClr>
              <a:buSzPct val="100000"/>
              <a:buFont typeface="Arial"/>
              <a:buNone/>
              <a:defRPr sz="48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9pPr>
          </a:lstStyle>
          <a:p>
            <a:r>
              <a:rPr lang="en-US" smtClean="0"/>
              <a:t>Click to edit Master subtitle style</a:t>
            </a:r>
            <a:endParaRPr/>
          </a:p>
        </p:txBody>
      </p:sp>
      <p:cxnSp>
        <p:nvCxnSpPr>
          <p:cNvPr id="11" name="Shape 11"/>
          <p:cNvCxnSpPr/>
          <p:nvPr/>
        </p:nvCxnSpPr>
        <p:spPr>
          <a:xfrm>
            <a:off x="457200" y="548639"/>
            <a:ext cx="8229600" cy="0"/>
          </a:xfrm>
          <a:prstGeom prst="straightConnector1">
            <a:avLst/>
          </a:prstGeom>
          <a:noFill/>
          <a:ln w="57150" cap="flat">
            <a:solidFill>
              <a:schemeClr val="accent1"/>
            </a:solidFill>
            <a:prstDash val="solid"/>
            <a:round/>
            <a:headEnd type="none" w="sm" len="sm"/>
            <a:tailEnd type="none" w="sm" len="sm"/>
          </a:ln>
        </p:spPr>
      </p:cxnSp>
      <p:cxnSp>
        <p:nvCxnSpPr>
          <p:cNvPr id="12" name="Shape 12"/>
          <p:cNvCxnSpPr/>
          <p:nvPr/>
        </p:nvCxnSpPr>
        <p:spPr>
          <a:xfrm>
            <a:off x="457200" y="4844510"/>
            <a:ext cx="8229600" cy="0"/>
          </a:xfrm>
          <a:prstGeom prst="straightConnector1">
            <a:avLst/>
          </a:prstGeom>
          <a:noFill/>
          <a:ln w="57150" cap="flat">
            <a:solidFill>
              <a:schemeClr val="accent1"/>
            </a:solidFill>
            <a:prstDash val="solid"/>
            <a:round/>
            <a:headEnd type="none" w="sm" len="sm"/>
            <a:tailEnd type="none" w="sm" len="sm"/>
          </a:ln>
        </p:spPr>
      </p:cxn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tx" type="tx">
  <p:cSld name="tx">
    <p:spTree>
      <p:nvGrpSpPr>
        <p:cNvPr id="1" name="Shape 13"/>
        <p:cNvGrpSpPr/>
        <p:nvPr/>
      </p:nvGrpSpPr>
      <p:grpSpPr>
        <a:xfrm>
          <a:off x="0" y="0"/>
          <a:ext cx="0" cy="0"/>
          <a:chOff x="0" y="0"/>
          <a:chExt cx="0" cy="0"/>
        </a:xfrm>
      </p:grpSpPr>
      <p:sp>
        <p:nvSpPr>
          <p:cNvPr id="14" name="Shape 14"/>
          <p:cNvSpPr>
            <a:spLocks noGrp="1"/>
          </p:cNvSpPr>
          <p:nvPr>
            <p:ph type="title"/>
          </p:nvPr>
        </p:nvSpPr>
        <p:spPr>
          <a:xfrm>
            <a:off x="457200" y="274637"/>
            <a:ext cx="8229600" cy="1143000"/>
          </a:xfrm>
          <a:prstGeom prst="rect">
            <a:avLst/>
          </a:prstGeom>
          <a:noFill/>
          <a:ln>
            <a:noFill/>
          </a:ln>
        </p:spPr>
        <p:txBody>
          <a:bodyPr lIns="91425" tIns="91425" rIns="91425" bIns="91425" anchor="b" anchorCtr="0"/>
          <a:lstStyle>
            <a:lvl1pPr rtl="0">
              <a:defRPr>
                <a:solidFill>
                  <a:srgbClr val="DA0002"/>
                </a:solidFill>
              </a:defRPr>
            </a:lvl1pPr>
            <a:lvl2pPr rtl="0">
              <a:defRPr>
                <a:solidFill>
                  <a:srgbClr val="DA0002"/>
                </a:solidFill>
              </a:defRPr>
            </a:lvl2pPr>
            <a:lvl3pPr rtl="0">
              <a:defRPr>
                <a:solidFill>
                  <a:srgbClr val="DA0002"/>
                </a:solidFill>
              </a:defRPr>
            </a:lvl3pPr>
            <a:lvl4pPr rtl="0">
              <a:defRPr>
                <a:solidFill>
                  <a:srgbClr val="DA0002"/>
                </a:solidFill>
              </a:defRPr>
            </a:lvl4pPr>
            <a:lvl5pPr rtl="0">
              <a:defRPr>
                <a:solidFill>
                  <a:srgbClr val="DA0002"/>
                </a:solidFill>
              </a:defRPr>
            </a:lvl5pPr>
            <a:lvl6pPr rtl="0">
              <a:defRPr>
                <a:solidFill>
                  <a:srgbClr val="DA0002"/>
                </a:solidFill>
              </a:defRPr>
            </a:lvl6pPr>
            <a:lvl7pPr rtl="0">
              <a:defRPr>
                <a:solidFill>
                  <a:srgbClr val="DA0002"/>
                </a:solidFill>
              </a:defRPr>
            </a:lvl7pPr>
            <a:lvl8pPr rtl="0">
              <a:defRPr>
                <a:solidFill>
                  <a:srgbClr val="DA0002"/>
                </a:solidFill>
              </a:defRPr>
            </a:lvl8pPr>
            <a:lvl9pPr rtl="0">
              <a:defRPr>
                <a:solidFill>
                  <a:srgbClr val="DA0002"/>
                </a:solidFill>
              </a:defRPr>
            </a:lvl9pPr>
          </a:lstStyle>
          <a:p>
            <a:r>
              <a:rPr lang="en-US" smtClean="0"/>
              <a:t>Click to edit Master title style</a:t>
            </a:r>
            <a:endParaRPr/>
          </a:p>
        </p:txBody>
      </p:sp>
      <p:sp>
        <p:nvSpPr>
          <p:cNvPr id="15" name="Shape 15"/>
          <p:cNvSpPr>
            <a:spLocks noGrp="1"/>
          </p:cNvSpPr>
          <p:nvPr>
            <p:ph type="body" idx="1"/>
          </p:nvPr>
        </p:nvSpPr>
        <p:spPr>
          <a:xfrm>
            <a:off x="457200" y="1600200"/>
            <a:ext cx="8229600" cy="4967700"/>
          </a:xfrm>
          <a:prstGeom prst="rect">
            <a:avLst/>
          </a:prstGeom>
          <a:noFill/>
          <a:ln>
            <a:noFill/>
          </a:ln>
        </p:spPr>
        <p:txBody>
          <a:bodyPr lIns="91425" tIns="91425" rIns="91425" bIns="91425" anchor="t" anchorCtr="0"/>
          <a:lstStyle>
            <a:lvl1pPr rtl="0">
              <a:defRPr/>
            </a:lvl1pPr>
            <a:lvl2pPr rtl="0">
              <a:defRPr/>
            </a:lvl2pPr>
            <a:lvl3pPr rtl="0">
              <a:defRPr/>
            </a:lvl3pPr>
            <a:lvl4pPr rtl="0">
              <a:defRPr/>
            </a:lvl4pPr>
            <a:lvl5pPr rtl="0">
              <a:defRPr sz="1800"/>
            </a:lvl5pPr>
            <a:lvl6pPr rtl="0">
              <a:defRPr sz="1800"/>
            </a:lvl6pPr>
            <a:lvl7pPr rtl="0">
              <a:defRPr sz="1800"/>
            </a:lvl7pPr>
            <a:lvl8pPr rtl="0">
              <a:defRPr sz="1800"/>
            </a:lvl8pPr>
            <a:lvl9pPr rtl="0">
              <a:defRPr sz="1800"/>
            </a:lvl9pPr>
          </a:lstStyle>
          <a:p>
            <a:pPr lvl="0"/>
            <a:r>
              <a:rPr lang="en-US" smtClean="0"/>
              <a:t>Click to edit Master text styles</a:t>
            </a:r>
          </a:p>
        </p:txBody>
      </p:sp>
      <p:cxnSp>
        <p:nvCxnSpPr>
          <p:cNvPr id="16" name="Shape 16"/>
          <p:cNvCxnSpPr/>
          <p:nvPr/>
        </p:nvCxnSpPr>
        <p:spPr>
          <a:xfrm>
            <a:off x="457200" y="1524000"/>
            <a:ext cx="8229600" cy="0"/>
          </a:xfrm>
          <a:prstGeom prst="straightConnector1">
            <a:avLst/>
          </a:prstGeom>
          <a:noFill/>
          <a:ln w="50800" cap="flat">
            <a:solidFill>
              <a:srgbClr val="DA0002"/>
            </a:solidFill>
            <a:prstDash val="solid"/>
            <a:round/>
            <a:headEnd type="none" w="sm" len="sm"/>
            <a:tailEnd type="none" w="sm" len="sm"/>
          </a:ln>
        </p:spPr>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Only" type="titleOnly">
  <p:cSld name="titleOnly">
    <p:spTree>
      <p:nvGrpSpPr>
        <p:cNvPr id="1" name="Shape 22"/>
        <p:cNvGrpSpPr/>
        <p:nvPr/>
      </p:nvGrpSpPr>
      <p:grpSpPr>
        <a:xfrm>
          <a:off x="0" y="0"/>
          <a:ext cx="0" cy="0"/>
          <a:chOff x="0" y="0"/>
          <a:chExt cx="0" cy="0"/>
        </a:xfrm>
      </p:grpSpPr>
      <p:cxnSp>
        <p:nvCxnSpPr>
          <p:cNvPr id="3" name="Shape 24"/>
          <p:cNvCxnSpPr>
            <a:cxnSpLocks noChangeShapeType="1"/>
          </p:cNvCxnSpPr>
          <p:nvPr/>
        </p:nvCxnSpPr>
        <p:spPr bwMode="auto">
          <a:xfrm>
            <a:off x="457200" y="1524000"/>
            <a:ext cx="8229600" cy="0"/>
          </a:xfrm>
          <a:prstGeom prst="straightConnector1">
            <a:avLst/>
          </a:prstGeom>
          <a:noFill/>
          <a:ln w="50800">
            <a:solidFill>
              <a:schemeClr val="accent1"/>
            </a:solidFill>
            <a:round/>
            <a:headEnd type="none" w="sm" len="sm"/>
            <a:tailEnd type="none" w="sm" len="sm"/>
          </a:ln>
          <a:extLst>
            <a:ext uri="{909E8E84-426E-40DD-AFC4-6F175D3DCCD1}">
              <a14:hiddenFill xmlns:a14="http://schemas.microsoft.com/office/drawing/2010/main">
                <a:noFill/>
              </a14:hiddenFill>
            </a:ext>
          </a:extLst>
        </p:spPr>
      </p:cxnSp>
      <p:sp>
        <p:nvSpPr>
          <p:cNvPr id="23" name="Shape 23"/>
          <p:cNvSpPr>
            <a:spLocks noGrp="1"/>
          </p:cNvSpPr>
          <p:nvPr>
            <p:ph type="title"/>
          </p:nvPr>
        </p:nvSpPr>
        <p:spPr>
          <a:xfrm>
            <a:off x="457200" y="274637"/>
            <a:ext cx="8229600" cy="1143000"/>
          </a:xfrm>
          <a:prstGeom prst="rect">
            <a:avLst/>
          </a:prstGeom>
          <a:noFill/>
          <a:ln>
            <a:noFill/>
          </a:ln>
        </p:spPr>
        <p:txBody>
          <a:bodyPr/>
          <a:lstStyle>
            <a:lvl1pPr rtl="0">
              <a:defRPr>
                <a:solidFill>
                  <a:schemeClr val="accent1"/>
                </a:solidFill>
              </a:defRPr>
            </a:lvl1pPr>
            <a:lvl2pPr rtl="0">
              <a:defRPr>
                <a:solidFill>
                  <a:schemeClr val="accent1"/>
                </a:solidFill>
              </a:defRPr>
            </a:lvl2pPr>
            <a:lvl3pPr rtl="0">
              <a:defRPr>
                <a:solidFill>
                  <a:schemeClr val="accent1"/>
                </a:solidFill>
              </a:defRPr>
            </a:lvl3pPr>
            <a:lvl4pPr rtl="0">
              <a:defRPr>
                <a:solidFill>
                  <a:schemeClr val="accent1"/>
                </a:solidFill>
              </a:defRPr>
            </a:lvl4pPr>
            <a:lvl5pPr rtl="0">
              <a:defRPr>
                <a:solidFill>
                  <a:schemeClr val="accent1"/>
                </a:solidFill>
              </a:defRPr>
            </a:lvl5pPr>
            <a:lvl6pPr rtl="0">
              <a:defRPr>
                <a:solidFill>
                  <a:schemeClr val="accent1"/>
                </a:solidFill>
              </a:defRPr>
            </a:lvl6pPr>
            <a:lvl7pPr rtl="0">
              <a:defRPr>
                <a:solidFill>
                  <a:schemeClr val="accent1"/>
                </a:solidFill>
              </a:defRPr>
            </a:lvl7pPr>
            <a:lvl8pPr rtl="0">
              <a:defRPr>
                <a:solidFill>
                  <a:schemeClr val="accent1"/>
                </a:solidFill>
              </a:defRPr>
            </a:lvl8pPr>
            <a:lvl9pPr rtl="0">
              <a:defRPr>
                <a:solidFill>
                  <a:schemeClr val="accent1"/>
                </a:solidFill>
              </a:defRPr>
            </a:lvl9pPr>
          </a:lstStyle>
          <a:p>
            <a:r>
              <a:rPr lang="en-US" smtClean="0"/>
              <a:t>Click to edit Master title style</a:t>
            </a:r>
            <a:endParaRPr/>
          </a:p>
        </p:txBody>
      </p:sp>
    </p:spTree>
    <p:extLst>
      <p:ext uri="{BB962C8B-B14F-4D97-AF65-F5344CB8AC3E}">
        <p14:creationId xmlns:p14="http://schemas.microsoft.com/office/powerpoint/2010/main" val="360514241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twoColTx" type="twoColTx">
  <p:cSld name="twoColTx">
    <p:spTree>
      <p:nvGrpSpPr>
        <p:cNvPr id="1" name="Shape 17"/>
        <p:cNvGrpSpPr/>
        <p:nvPr/>
      </p:nvGrpSpPr>
      <p:grpSpPr>
        <a:xfrm>
          <a:off x="0" y="0"/>
          <a:ext cx="0" cy="0"/>
          <a:chOff x="0" y="0"/>
          <a:chExt cx="0" cy="0"/>
        </a:xfrm>
      </p:grpSpPr>
      <p:sp>
        <p:nvSpPr>
          <p:cNvPr id="18" name="Shape 18"/>
          <p:cNvSpPr>
            <a:spLocks noGrp="1"/>
          </p:cNvSpPr>
          <p:nvPr>
            <p:ph type="title"/>
          </p:nvPr>
        </p:nvSpPr>
        <p:spPr>
          <a:xfrm>
            <a:off x="457200" y="274637"/>
            <a:ext cx="8229600" cy="1143000"/>
          </a:xfrm>
          <a:prstGeom prst="rect">
            <a:avLst/>
          </a:prstGeom>
          <a:noFill/>
          <a:ln>
            <a:noFill/>
          </a:ln>
        </p:spPr>
        <p:txBody>
          <a:bodyPr lIns="91425" tIns="91425" rIns="91425" bIns="91425" anchor="b" anchorCtr="0"/>
          <a:lstStyle>
            <a:lvl1pPr rtl="0">
              <a:defRPr>
                <a:solidFill>
                  <a:srgbClr val="DA0002"/>
                </a:solidFill>
              </a:defRPr>
            </a:lvl1pPr>
            <a:lvl2pPr rtl="0">
              <a:defRPr>
                <a:solidFill>
                  <a:srgbClr val="DA0002"/>
                </a:solidFill>
              </a:defRPr>
            </a:lvl2pPr>
            <a:lvl3pPr rtl="0">
              <a:defRPr>
                <a:solidFill>
                  <a:srgbClr val="DA0002"/>
                </a:solidFill>
              </a:defRPr>
            </a:lvl3pPr>
            <a:lvl4pPr rtl="0">
              <a:defRPr>
                <a:solidFill>
                  <a:srgbClr val="DA0002"/>
                </a:solidFill>
              </a:defRPr>
            </a:lvl4pPr>
            <a:lvl5pPr rtl="0">
              <a:defRPr>
                <a:solidFill>
                  <a:srgbClr val="DA0002"/>
                </a:solidFill>
              </a:defRPr>
            </a:lvl5pPr>
            <a:lvl6pPr rtl="0">
              <a:defRPr>
                <a:solidFill>
                  <a:srgbClr val="DA0002"/>
                </a:solidFill>
              </a:defRPr>
            </a:lvl6pPr>
            <a:lvl7pPr rtl="0">
              <a:defRPr>
                <a:solidFill>
                  <a:srgbClr val="DA0002"/>
                </a:solidFill>
              </a:defRPr>
            </a:lvl7pPr>
            <a:lvl8pPr rtl="0">
              <a:defRPr>
                <a:solidFill>
                  <a:srgbClr val="DA0002"/>
                </a:solidFill>
              </a:defRPr>
            </a:lvl8pPr>
            <a:lvl9pPr rtl="0">
              <a:defRPr>
                <a:solidFill>
                  <a:srgbClr val="DA0002"/>
                </a:solidFill>
              </a:defRPr>
            </a:lvl9pPr>
          </a:lstStyle>
          <a:p>
            <a:r>
              <a:rPr lang="en-US" smtClean="0"/>
              <a:t>Click to edit Master title style</a:t>
            </a:r>
            <a:endParaRPr/>
          </a:p>
        </p:txBody>
      </p:sp>
      <p:sp>
        <p:nvSpPr>
          <p:cNvPr id="19" name="Shape 19"/>
          <p:cNvSpPr>
            <a:spLocks noGrp="1"/>
          </p:cNvSpPr>
          <p:nvPr>
            <p:ph type="body" idx="1"/>
          </p:nvPr>
        </p:nvSpPr>
        <p:spPr>
          <a:xfrm>
            <a:off x="457200" y="1600200"/>
            <a:ext cx="3994500" cy="4967700"/>
          </a:xfrm>
          <a:prstGeom prst="rect">
            <a:avLst/>
          </a:prstGeom>
          <a:noFill/>
          <a:ln>
            <a:noFill/>
          </a:ln>
        </p:spPr>
        <p:txBody>
          <a:bodyPr lIns="91425" tIns="91425" rIns="91425" bIns="91425" anchor="t" anchorCtr="0"/>
          <a:lstStyle>
            <a:lvl1pPr rtl="0">
              <a:defRPr/>
            </a:lvl1pPr>
            <a:lvl2pPr rtl="0">
              <a:defRPr/>
            </a:lvl2pPr>
            <a:lvl3pPr rtl="0">
              <a:defRPr/>
            </a:lvl3pPr>
            <a:lvl4pPr rtl="0">
              <a:defRPr/>
            </a:lvl4pPr>
            <a:lvl5pPr rtl="0">
              <a:defRPr sz="1800"/>
            </a:lvl5pPr>
            <a:lvl6pPr rtl="0">
              <a:defRPr sz="1800"/>
            </a:lvl6pPr>
            <a:lvl7pPr rtl="0">
              <a:defRPr sz="1800"/>
            </a:lvl7pPr>
            <a:lvl8pPr rtl="0">
              <a:defRPr sz="1800"/>
            </a:lvl8pPr>
            <a:lvl9pPr rtl="0">
              <a:defRPr sz="1800"/>
            </a:lvl9pPr>
          </a:lstStyle>
          <a:p>
            <a:pPr lvl="0"/>
            <a:r>
              <a:rPr lang="en-US" smtClean="0"/>
              <a:t>Click to edit Master text styles</a:t>
            </a:r>
          </a:p>
        </p:txBody>
      </p:sp>
      <p:sp>
        <p:nvSpPr>
          <p:cNvPr id="20" name="Shape 20"/>
          <p:cNvSpPr>
            <a:spLocks noGrp="1"/>
          </p:cNvSpPr>
          <p:nvPr>
            <p:ph type="body" idx="2"/>
          </p:nvPr>
        </p:nvSpPr>
        <p:spPr>
          <a:xfrm>
            <a:off x="4692273" y="1600200"/>
            <a:ext cx="3994500" cy="4967700"/>
          </a:xfrm>
          <a:prstGeom prst="rect">
            <a:avLst/>
          </a:prstGeom>
          <a:noFill/>
          <a:ln>
            <a:noFill/>
          </a:ln>
        </p:spPr>
        <p:txBody>
          <a:bodyPr lIns="91425" tIns="91425" rIns="91425" bIns="91425" anchor="t" anchorCtr="0"/>
          <a:lstStyle>
            <a:lvl1pPr rtl="0">
              <a:defRPr/>
            </a:lvl1pPr>
            <a:lvl2pPr rtl="0">
              <a:defRPr/>
            </a:lvl2pPr>
            <a:lvl3pPr rtl="0">
              <a:defRPr/>
            </a:lvl3pPr>
            <a:lvl4pPr rtl="0">
              <a:defRPr/>
            </a:lvl4pPr>
            <a:lvl5pPr rtl="0">
              <a:defRPr sz="1800"/>
            </a:lvl5pPr>
            <a:lvl6pPr rtl="0">
              <a:defRPr sz="1800"/>
            </a:lvl6pPr>
            <a:lvl7pPr rtl="0">
              <a:defRPr sz="1800"/>
            </a:lvl7pPr>
            <a:lvl8pPr rtl="0">
              <a:defRPr sz="1800"/>
            </a:lvl8pPr>
            <a:lvl9pPr rtl="0">
              <a:defRPr sz="1800"/>
            </a:lvl9pPr>
          </a:lstStyle>
          <a:p>
            <a:pPr lvl="0"/>
            <a:r>
              <a:rPr lang="en-US" smtClean="0"/>
              <a:t>Click to edit Master text styles</a:t>
            </a:r>
          </a:p>
        </p:txBody>
      </p:sp>
      <p:cxnSp>
        <p:nvCxnSpPr>
          <p:cNvPr id="21" name="Shape 21"/>
          <p:cNvCxnSpPr/>
          <p:nvPr/>
        </p:nvCxnSpPr>
        <p:spPr>
          <a:xfrm>
            <a:off x="457200" y="1524000"/>
            <a:ext cx="8229600" cy="0"/>
          </a:xfrm>
          <a:prstGeom prst="straightConnector1">
            <a:avLst/>
          </a:prstGeom>
          <a:noFill/>
          <a:ln w="50800" cap="flat">
            <a:solidFill>
              <a:srgbClr val="DA0002"/>
            </a:solidFill>
            <a:prstDash val="solid"/>
            <a:round/>
            <a:headEnd type="none" w="sm" len="sm"/>
            <a:tailEnd type="none" w="sm" len="sm"/>
          </a:ln>
        </p:spPr>
      </p:cxn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titleOnly" type="titleOnly">
  <p:cSld name="titleOnly">
    <p:spTree>
      <p:nvGrpSpPr>
        <p:cNvPr id="1" name="Shape 22"/>
        <p:cNvGrpSpPr/>
        <p:nvPr/>
      </p:nvGrpSpPr>
      <p:grpSpPr>
        <a:xfrm>
          <a:off x="0" y="0"/>
          <a:ext cx="0" cy="0"/>
          <a:chOff x="0" y="0"/>
          <a:chExt cx="0" cy="0"/>
        </a:xfrm>
      </p:grpSpPr>
      <p:sp>
        <p:nvSpPr>
          <p:cNvPr id="23" name="Shape 23"/>
          <p:cNvSpPr>
            <a:spLocks noGrp="1"/>
          </p:cNvSpPr>
          <p:nvPr>
            <p:ph type="title"/>
          </p:nvPr>
        </p:nvSpPr>
        <p:spPr>
          <a:xfrm>
            <a:off x="457200" y="274637"/>
            <a:ext cx="8229600" cy="1143000"/>
          </a:xfrm>
          <a:prstGeom prst="rect">
            <a:avLst/>
          </a:prstGeom>
          <a:noFill/>
          <a:ln>
            <a:noFill/>
          </a:ln>
        </p:spPr>
        <p:txBody>
          <a:bodyPr lIns="91425" tIns="91425" rIns="91425" bIns="91425" anchor="b" anchorCtr="0"/>
          <a:lstStyle>
            <a:lvl1pPr rtl="0">
              <a:defRPr>
                <a:solidFill>
                  <a:schemeClr val="accent1"/>
                </a:solidFill>
              </a:defRPr>
            </a:lvl1pPr>
            <a:lvl2pPr rtl="0">
              <a:defRPr>
                <a:solidFill>
                  <a:schemeClr val="accent1"/>
                </a:solidFill>
              </a:defRPr>
            </a:lvl2pPr>
            <a:lvl3pPr rtl="0">
              <a:defRPr>
                <a:solidFill>
                  <a:schemeClr val="accent1"/>
                </a:solidFill>
              </a:defRPr>
            </a:lvl3pPr>
            <a:lvl4pPr rtl="0">
              <a:defRPr>
                <a:solidFill>
                  <a:schemeClr val="accent1"/>
                </a:solidFill>
              </a:defRPr>
            </a:lvl4pPr>
            <a:lvl5pPr rtl="0">
              <a:defRPr>
                <a:solidFill>
                  <a:schemeClr val="accent1"/>
                </a:solidFill>
              </a:defRPr>
            </a:lvl5pPr>
            <a:lvl6pPr rtl="0">
              <a:defRPr>
                <a:solidFill>
                  <a:schemeClr val="accent1"/>
                </a:solidFill>
              </a:defRPr>
            </a:lvl6pPr>
            <a:lvl7pPr rtl="0">
              <a:defRPr>
                <a:solidFill>
                  <a:schemeClr val="accent1"/>
                </a:solidFill>
              </a:defRPr>
            </a:lvl7pPr>
            <a:lvl8pPr rtl="0">
              <a:defRPr>
                <a:solidFill>
                  <a:schemeClr val="accent1"/>
                </a:solidFill>
              </a:defRPr>
            </a:lvl8pPr>
            <a:lvl9pPr rtl="0">
              <a:defRPr>
                <a:solidFill>
                  <a:schemeClr val="accent1"/>
                </a:solidFill>
              </a:defRPr>
            </a:lvl9pPr>
          </a:lstStyle>
          <a:p>
            <a:r>
              <a:rPr lang="en-US" smtClean="0"/>
              <a:t>Click to edit Master title style</a:t>
            </a:r>
            <a:endParaRPr/>
          </a:p>
        </p:txBody>
      </p:sp>
      <p:cxnSp>
        <p:nvCxnSpPr>
          <p:cNvPr id="24" name="Shape 24"/>
          <p:cNvCxnSpPr/>
          <p:nvPr/>
        </p:nvCxnSpPr>
        <p:spPr>
          <a:xfrm>
            <a:off x="457200" y="1524000"/>
            <a:ext cx="8229600" cy="0"/>
          </a:xfrm>
          <a:prstGeom prst="straightConnector1">
            <a:avLst/>
          </a:prstGeom>
          <a:noFill/>
          <a:ln w="50800" cap="flat">
            <a:solidFill>
              <a:schemeClr val="accent1"/>
            </a:solidFill>
            <a:prstDash val="solid"/>
            <a:round/>
            <a:headEnd type="none" w="sm" len="sm"/>
            <a:tailEnd type="none" w="sm" len="sm"/>
          </a:ln>
        </p:spPr>
      </p:cxn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CAPTION_ONLY">
  <p:cSld name="CAPTION_ONLY">
    <p:spTree>
      <p:nvGrpSpPr>
        <p:cNvPr id="1" name="Shape 25"/>
        <p:cNvGrpSpPr/>
        <p:nvPr/>
      </p:nvGrpSpPr>
      <p:grpSpPr>
        <a:xfrm>
          <a:off x="0" y="0"/>
          <a:ext cx="0" cy="0"/>
          <a:chOff x="0" y="0"/>
          <a:chExt cx="0" cy="0"/>
        </a:xfrm>
      </p:grpSpPr>
      <p:sp>
        <p:nvSpPr>
          <p:cNvPr id="26" name="Shape 26"/>
          <p:cNvSpPr>
            <a:spLocks noGrp="1"/>
          </p:cNvSpPr>
          <p:nvPr>
            <p:ph type="body" idx="1"/>
          </p:nvPr>
        </p:nvSpPr>
        <p:spPr>
          <a:xfrm>
            <a:off x="457200" y="5875078"/>
            <a:ext cx="8229600" cy="692700"/>
          </a:xfrm>
          <a:prstGeom prst="rect">
            <a:avLst/>
          </a:prstGeom>
          <a:noFill/>
          <a:ln>
            <a:noFill/>
          </a:ln>
        </p:spPr>
        <p:txBody>
          <a:bodyPr lIns="91425" tIns="91425" rIns="91425" bIns="91425" anchor="t" anchorCtr="0"/>
          <a:lstStyle>
            <a:lvl1pPr marL="285750" indent="-285750" algn="ctr" rtl="0">
              <a:lnSpc>
                <a:spcPct val="100000"/>
              </a:lnSpc>
              <a:spcBef>
                <a:spcPts val="0"/>
              </a:spcBef>
              <a:spcAft>
                <a:spcPts val="0"/>
              </a:spcAft>
              <a:buClr>
                <a:schemeClr val="dk1"/>
              </a:buClr>
              <a:buSzPct val="166666"/>
              <a:buFont typeface="Arial"/>
              <a:buChar char="•"/>
              <a:defRPr sz="1800">
                <a:solidFill>
                  <a:schemeClr val="dk1"/>
                </a:solidFill>
              </a:defRPr>
            </a:lvl1pPr>
            <a:lvl2pPr marL="285750" indent="-285750" algn="ctr" rtl="0">
              <a:lnSpc>
                <a:spcPct val="100000"/>
              </a:lnSpc>
              <a:spcBef>
                <a:spcPts val="0"/>
              </a:spcBef>
              <a:spcAft>
                <a:spcPts val="0"/>
              </a:spcAft>
              <a:buClr>
                <a:schemeClr val="dk1"/>
              </a:buClr>
              <a:buSzPct val="100000"/>
              <a:buFont typeface="Courier New"/>
              <a:buChar char="o"/>
              <a:defRPr sz="1800">
                <a:solidFill>
                  <a:schemeClr val="dk1"/>
                </a:solidFill>
              </a:defRPr>
            </a:lvl2pPr>
            <a:lvl3pPr marL="285750" indent="-285750" algn="ctr" rtl="0">
              <a:lnSpc>
                <a:spcPct val="100000"/>
              </a:lnSpc>
              <a:spcBef>
                <a:spcPts val="0"/>
              </a:spcBef>
              <a:spcAft>
                <a:spcPts val="0"/>
              </a:spcAft>
              <a:buClr>
                <a:schemeClr val="dk1"/>
              </a:buClr>
              <a:buSzPct val="100000"/>
              <a:buFont typeface="Wingdings"/>
              <a:buChar char="§"/>
              <a:defRPr sz="1800">
                <a:solidFill>
                  <a:schemeClr val="dk1"/>
                </a:solidFill>
              </a:defRPr>
            </a:lvl3pPr>
            <a:lvl4pPr marL="285750" indent="-285750" algn="ctr" rtl="0">
              <a:lnSpc>
                <a:spcPct val="100000"/>
              </a:lnSpc>
              <a:spcBef>
                <a:spcPts val="0"/>
              </a:spcBef>
              <a:spcAft>
                <a:spcPts val="0"/>
              </a:spcAft>
              <a:buClr>
                <a:schemeClr val="dk1"/>
              </a:buClr>
              <a:buSzPct val="166666"/>
              <a:buFont typeface="Arial"/>
              <a:buChar char="•"/>
              <a:defRPr sz="1800">
                <a:solidFill>
                  <a:schemeClr val="dk1"/>
                </a:solidFill>
              </a:defRPr>
            </a:lvl4pPr>
            <a:lvl5pPr marL="285750" indent="-285750" algn="ctr" rtl="0">
              <a:lnSpc>
                <a:spcPct val="100000"/>
              </a:lnSpc>
              <a:spcBef>
                <a:spcPts val="0"/>
              </a:spcBef>
              <a:spcAft>
                <a:spcPts val="0"/>
              </a:spcAft>
              <a:buClr>
                <a:schemeClr val="dk1"/>
              </a:buClr>
              <a:buSzPct val="100000"/>
              <a:buFont typeface="Courier New"/>
              <a:buChar char="o"/>
              <a:defRPr sz="1800">
                <a:solidFill>
                  <a:schemeClr val="dk1"/>
                </a:solidFill>
              </a:defRPr>
            </a:lvl5pPr>
            <a:lvl6pPr marL="285750" indent="-285750" algn="ctr" rtl="0">
              <a:lnSpc>
                <a:spcPct val="100000"/>
              </a:lnSpc>
              <a:spcBef>
                <a:spcPts val="0"/>
              </a:spcBef>
              <a:spcAft>
                <a:spcPts val="0"/>
              </a:spcAft>
              <a:buClr>
                <a:schemeClr val="dk1"/>
              </a:buClr>
              <a:buSzPct val="100000"/>
              <a:buFont typeface="Wingdings"/>
              <a:buChar char="§"/>
              <a:defRPr sz="1800">
                <a:solidFill>
                  <a:schemeClr val="dk1"/>
                </a:solidFill>
              </a:defRPr>
            </a:lvl6pPr>
            <a:lvl7pPr marL="285750" indent="-285750" algn="ctr" rtl="0">
              <a:lnSpc>
                <a:spcPct val="100000"/>
              </a:lnSpc>
              <a:spcBef>
                <a:spcPts val="0"/>
              </a:spcBef>
              <a:spcAft>
                <a:spcPts val="0"/>
              </a:spcAft>
              <a:buClr>
                <a:schemeClr val="dk1"/>
              </a:buClr>
              <a:buSzPct val="166666"/>
              <a:buFont typeface="Arial"/>
              <a:buChar char="•"/>
              <a:defRPr sz="1800">
                <a:solidFill>
                  <a:schemeClr val="dk1"/>
                </a:solidFill>
              </a:defRPr>
            </a:lvl7pPr>
            <a:lvl8pPr marL="285750" indent="-285750" algn="ctr" rtl="0">
              <a:lnSpc>
                <a:spcPct val="100000"/>
              </a:lnSpc>
              <a:spcBef>
                <a:spcPts val="0"/>
              </a:spcBef>
              <a:spcAft>
                <a:spcPts val="0"/>
              </a:spcAft>
              <a:buClr>
                <a:schemeClr val="dk1"/>
              </a:buClr>
              <a:buSzPct val="100000"/>
              <a:buFont typeface="Courier New"/>
              <a:buChar char="o"/>
              <a:defRPr sz="1800">
                <a:solidFill>
                  <a:schemeClr val="dk1"/>
                </a:solidFill>
              </a:defRPr>
            </a:lvl8pPr>
            <a:lvl9pPr marL="285750" indent="-285750" algn="ctr" rtl="0">
              <a:lnSpc>
                <a:spcPct val="100000"/>
              </a:lnSpc>
              <a:spcBef>
                <a:spcPts val="0"/>
              </a:spcBef>
              <a:spcAft>
                <a:spcPts val="0"/>
              </a:spcAft>
              <a:buClr>
                <a:schemeClr val="dk1"/>
              </a:buClr>
              <a:buSzPct val="100000"/>
              <a:buFont typeface="Wingdings"/>
              <a:buChar char="§"/>
              <a:defRPr sz="1800">
                <a:solidFill>
                  <a:schemeClr val="dk1"/>
                </a:solidFill>
              </a:defRPr>
            </a:lvl9pPr>
          </a:lstStyle>
          <a:p>
            <a:pPr lvl="0"/>
            <a:r>
              <a:rPr lang="en-US" smtClean="0"/>
              <a:t>Click to edit Master text styles</a:t>
            </a:r>
          </a:p>
        </p:txBody>
      </p:sp>
      <p:cxnSp>
        <p:nvCxnSpPr>
          <p:cNvPr id="27" name="Shape 27"/>
          <p:cNvCxnSpPr/>
          <p:nvPr/>
        </p:nvCxnSpPr>
        <p:spPr>
          <a:xfrm>
            <a:off x="457200" y="5757014"/>
            <a:ext cx="8229600" cy="0"/>
          </a:xfrm>
          <a:prstGeom prst="straightConnector1">
            <a:avLst/>
          </a:prstGeom>
          <a:noFill/>
          <a:ln w="50800" cap="flat">
            <a:solidFill>
              <a:schemeClr val="lt2"/>
            </a:solidFill>
            <a:prstDash val="solid"/>
            <a:round/>
            <a:headEnd type="none" w="sm" len="sm"/>
            <a:tailEnd type="none" w="sm" len="sm"/>
          </a:ln>
        </p:spPr>
      </p:cxn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8"/>
        <p:cNvGrpSpPr/>
        <p:nvPr/>
      </p:nvGrpSpPr>
      <p:grpSpPr>
        <a:xfrm>
          <a:off x="0" y="0"/>
          <a:ext cx="0" cy="0"/>
          <a:chOff x="0" y="0"/>
          <a:chExt cx="0" cy="0"/>
        </a:xfrm>
      </p:grpSpPr>
      <p:cxnSp>
        <p:nvCxnSpPr>
          <p:cNvPr id="29" name="Shape 29"/>
          <p:cNvCxnSpPr/>
          <p:nvPr/>
        </p:nvCxnSpPr>
        <p:spPr>
          <a:xfrm>
            <a:off x="457200" y="150852"/>
            <a:ext cx="8229600" cy="0"/>
          </a:xfrm>
          <a:prstGeom prst="straightConnector1">
            <a:avLst/>
          </a:prstGeom>
          <a:noFill/>
          <a:ln w="50800" cap="flat">
            <a:solidFill>
              <a:schemeClr val="lt2"/>
            </a:solidFill>
            <a:prstDash val="solid"/>
            <a:round/>
            <a:headEnd type="none" w="sm" len="sm"/>
            <a:tailEnd type="none" w="sm" len="sm"/>
          </a:ln>
        </p:spPr>
      </p:cxn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8"/>
          <p:cNvSpPr>
            <a:spLocks noGrp="1" noChangeArrowheads="1"/>
          </p:cNvSpPr>
          <p:nvPr>
            <p:ph type="dt" sz="half" idx="10"/>
          </p:nvPr>
        </p:nvSpPr>
        <p:spPr>
          <a:xfrm>
            <a:off x="685800" y="6172200"/>
            <a:ext cx="1905000" cy="457200"/>
          </a:xfrm>
          <a:prstGeom prst="rect">
            <a:avLst/>
          </a:prstGeom>
        </p:spPr>
        <p:txBody>
          <a:bodyPr/>
          <a:lstStyle>
            <a:lvl1pPr>
              <a:defRPr/>
            </a:lvl1pPr>
          </a:lstStyle>
          <a:p>
            <a:fld id="{C023EC0E-156F-49CE-8B6A-E883B925B478}" type="datetimeFigureOut">
              <a:rPr lang="en-US" smtClean="0"/>
              <a:t>5/24/2013</a:t>
            </a:fld>
            <a:endParaRPr lang="en-US"/>
          </a:p>
        </p:txBody>
      </p:sp>
      <p:sp>
        <p:nvSpPr>
          <p:cNvPr id="5" name="Rectangle 9"/>
          <p:cNvSpPr>
            <a:spLocks noGrp="1" noChangeArrowheads="1"/>
          </p:cNvSpPr>
          <p:nvPr>
            <p:ph type="ftr" sz="quarter" idx="11"/>
          </p:nvPr>
        </p:nvSpPr>
        <p:spPr>
          <a:xfrm>
            <a:off x="3124200" y="6172200"/>
            <a:ext cx="2895600" cy="457200"/>
          </a:xfrm>
          <a:prstGeom prst="rect">
            <a:avLst/>
          </a:prstGeom>
        </p:spPr>
        <p:txBody>
          <a:bodyPr/>
          <a:lstStyle>
            <a:lvl1pPr>
              <a:defRPr/>
            </a:lvl1pPr>
          </a:lstStyle>
          <a:p>
            <a:endParaRPr lang="en-US"/>
          </a:p>
        </p:txBody>
      </p:sp>
      <p:sp>
        <p:nvSpPr>
          <p:cNvPr id="6" name="Rectangle 10"/>
          <p:cNvSpPr>
            <a:spLocks noGrp="1" noChangeArrowheads="1"/>
          </p:cNvSpPr>
          <p:nvPr>
            <p:ph type="sldNum" sz="quarter" idx="12"/>
          </p:nvPr>
        </p:nvSpPr>
        <p:spPr>
          <a:xfrm>
            <a:off x="6553200" y="6172200"/>
            <a:ext cx="1905000" cy="457200"/>
          </a:xfrm>
          <a:prstGeom prst="rect">
            <a:avLst/>
          </a:prstGeom>
        </p:spPr>
        <p:txBody>
          <a:bodyPr/>
          <a:lstStyle>
            <a:lvl1pPr>
              <a:defRPr/>
            </a:lvl1pPr>
          </a:lstStyle>
          <a:p>
            <a:fld id="{B97A4A09-C72B-460F-84E9-B53434C1C92C}" type="slidenum">
              <a:rPr lang="en-US" smtClean="0"/>
              <a:t>‹#›</a:t>
            </a:fld>
            <a:endParaRPr lang="en-US"/>
          </a:p>
        </p:txBody>
      </p:sp>
    </p:spTree>
    <p:extLst>
      <p:ext uri="{BB962C8B-B14F-4D97-AF65-F5344CB8AC3E}">
        <p14:creationId xmlns:p14="http://schemas.microsoft.com/office/powerpoint/2010/main" val="239095103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title" type="title" preserve="1">
  <p:cSld name="title">
    <p:spTree>
      <p:nvGrpSpPr>
        <p:cNvPr id="1" name="Shape 33"/>
        <p:cNvGrpSpPr/>
        <p:nvPr/>
      </p:nvGrpSpPr>
      <p:grpSpPr>
        <a:xfrm>
          <a:off x="0" y="0"/>
          <a:ext cx="0" cy="0"/>
          <a:chOff x="0" y="0"/>
          <a:chExt cx="0" cy="0"/>
        </a:xfrm>
      </p:grpSpPr>
      <p:sp>
        <p:nvSpPr>
          <p:cNvPr id="34" name="Shape 34"/>
          <p:cNvSpPr>
            <a:spLocks noGrp="1"/>
          </p:cNvSpPr>
          <p:nvPr>
            <p:ph type="ctrTitle"/>
          </p:nvPr>
        </p:nvSpPr>
        <p:spPr>
          <a:xfrm>
            <a:off x="685800" y="2111123"/>
            <a:ext cx="7772400" cy="1546474"/>
          </a:xfrm>
          <a:prstGeom prst="rect">
            <a:avLst/>
          </a:prstGeom>
          <a:noFill/>
          <a:ln>
            <a:noFill/>
          </a:ln>
        </p:spPr>
        <p:txBody>
          <a:bodyPr lIns="91425" tIns="91425" rIns="91425" bIns="91425" anchor="b" anchorCtr="0"/>
          <a:lstStyle>
            <a:lvl1pPr marL="0" indent="304800" algn="ctr" rtl="0">
              <a:spcBef>
                <a:spcPts val="0"/>
              </a:spcBef>
              <a:buClr>
                <a:schemeClr val="dk1"/>
              </a:buClr>
              <a:buSzPct val="100000"/>
              <a:buFont typeface="Arial"/>
              <a:buNone/>
              <a:defRPr sz="48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1pPr>
            <a:lvl2pPr marL="0" indent="304800" algn="ctr" rtl="0">
              <a:spcBef>
                <a:spcPts val="0"/>
              </a:spcBef>
              <a:buClr>
                <a:schemeClr val="dk1"/>
              </a:buClr>
              <a:buSzPct val="100000"/>
              <a:buFont typeface="Arial"/>
              <a:buNone/>
              <a:defRPr sz="48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2pPr>
            <a:lvl3pPr marL="0" indent="304800" algn="ctr" rtl="0">
              <a:spcBef>
                <a:spcPts val="0"/>
              </a:spcBef>
              <a:buClr>
                <a:schemeClr val="dk1"/>
              </a:buClr>
              <a:buSzPct val="100000"/>
              <a:buFont typeface="Arial"/>
              <a:buNone/>
              <a:defRPr sz="48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3pPr>
            <a:lvl4pPr marL="0" indent="304800" algn="ctr" rtl="0">
              <a:spcBef>
                <a:spcPts val="0"/>
              </a:spcBef>
              <a:buClr>
                <a:schemeClr val="dk1"/>
              </a:buClr>
              <a:buSzPct val="100000"/>
              <a:buFont typeface="Arial"/>
              <a:buNone/>
              <a:defRPr sz="48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4pPr>
            <a:lvl5pPr marL="0" indent="304800" algn="ctr" rtl="0">
              <a:spcBef>
                <a:spcPts val="0"/>
              </a:spcBef>
              <a:buClr>
                <a:schemeClr val="dk1"/>
              </a:buClr>
              <a:buSzPct val="100000"/>
              <a:buFont typeface="Arial"/>
              <a:buNone/>
              <a:defRPr sz="48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5pPr>
            <a:lvl6pPr marL="0" indent="304800" algn="ctr" rtl="0">
              <a:spcBef>
                <a:spcPts val="0"/>
              </a:spcBef>
              <a:buClr>
                <a:schemeClr val="dk1"/>
              </a:buClr>
              <a:buSzPct val="100000"/>
              <a:buFont typeface="Arial"/>
              <a:buNone/>
              <a:defRPr sz="48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6pPr>
            <a:lvl7pPr marL="0" indent="304800" algn="ctr" rtl="0">
              <a:spcBef>
                <a:spcPts val="0"/>
              </a:spcBef>
              <a:buClr>
                <a:schemeClr val="dk1"/>
              </a:buClr>
              <a:buSzPct val="100000"/>
              <a:buFont typeface="Arial"/>
              <a:buNone/>
              <a:defRPr sz="48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7pPr>
            <a:lvl8pPr marL="0" indent="304800" algn="ctr" rtl="0">
              <a:spcBef>
                <a:spcPts val="0"/>
              </a:spcBef>
              <a:buClr>
                <a:schemeClr val="dk1"/>
              </a:buClr>
              <a:buSzPct val="100000"/>
              <a:buFont typeface="Arial"/>
              <a:buNone/>
              <a:defRPr sz="48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8pPr>
            <a:lvl9pPr marL="0" indent="304800" algn="ctr" rtl="0">
              <a:spcBef>
                <a:spcPts val="0"/>
              </a:spcBef>
              <a:buClr>
                <a:schemeClr val="dk1"/>
              </a:buClr>
              <a:buSzPct val="100000"/>
              <a:buFont typeface="Arial"/>
              <a:buNone/>
              <a:defRPr sz="48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9pPr>
          </a:lstStyle>
          <a:p>
            <a:r>
              <a:rPr lang="en-US" smtClean="0"/>
              <a:t>Click to edit Master title style</a:t>
            </a:r>
            <a:endParaRPr/>
          </a:p>
        </p:txBody>
      </p:sp>
      <p:sp>
        <p:nvSpPr>
          <p:cNvPr id="35" name="Shape 35"/>
          <p:cNvSpPr>
            <a:spLocks noGrp="1"/>
          </p:cNvSpPr>
          <p:nvPr>
            <p:ph type="subTitle" idx="1"/>
          </p:nvPr>
        </p:nvSpPr>
        <p:spPr>
          <a:xfrm>
            <a:off x="685800" y="3786737"/>
            <a:ext cx="7772400" cy="1046317"/>
          </a:xfrm>
          <a:prstGeom prst="rect">
            <a:avLst/>
          </a:prstGeom>
          <a:noFill/>
          <a:ln>
            <a:noFill/>
          </a:ln>
        </p:spPr>
        <p:txBody>
          <a:bodyPr lIns="91425" tIns="91425" rIns="91425" bIns="91425" anchor="t" anchorCtr="0"/>
          <a:lstStyle>
            <a:lvl1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1pPr>
            <a:lvl2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2pPr>
            <a:lvl3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3pPr>
            <a:lvl4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4pPr>
            <a:lvl5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5pPr>
            <a:lvl6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6pPr>
            <a:lvl7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7pPr>
            <a:lvl8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8pPr>
            <a:lvl9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9pPr>
          </a:lstStyle>
          <a:p>
            <a:r>
              <a:rPr lang="en-US" smtClean="0"/>
              <a:t>Click to edit Master subtitle style</a:t>
            </a:r>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tx" type="tx" preserve="1">
  <p:cSld name="tx">
    <p:spTree>
      <p:nvGrpSpPr>
        <p:cNvPr id="1" name="Shape 36"/>
        <p:cNvGrpSpPr/>
        <p:nvPr/>
      </p:nvGrpSpPr>
      <p:grpSpPr>
        <a:xfrm>
          <a:off x="0" y="0"/>
          <a:ext cx="0" cy="0"/>
          <a:chOff x="0" y="0"/>
          <a:chExt cx="0" cy="0"/>
        </a:xfrm>
      </p:grpSpPr>
      <p:sp>
        <p:nvSpPr>
          <p:cNvPr id="37" name="Shape 37"/>
          <p:cNvSpPr>
            <a:spLocks noGrp="1"/>
          </p:cNvSpPr>
          <p:nvPr>
            <p:ph type="title"/>
          </p:nvPr>
        </p:nvSpPr>
        <p:spPr>
          <a:xfrm>
            <a:off x="457200" y="274637"/>
            <a:ext cx="8229600" cy="1143000"/>
          </a:xfrm>
          <a:prstGeom prst="rect">
            <a:avLst/>
          </a:prstGeom>
          <a:noFill/>
          <a:ln>
            <a:noFill/>
          </a:ln>
        </p:spPr>
        <p:txBody>
          <a:bodyPr lIns="91425" tIns="91425" rIns="91425" bIns="91425" anchor="b" anchorCtr="0"/>
          <a:lstStyle>
            <a:lvl1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1pPr>
            <a:lvl2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2pPr>
            <a:lvl3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3pPr>
            <a:lvl4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4pPr>
            <a:lvl5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5pPr>
            <a:lvl6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6pPr>
            <a:lvl7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7pPr>
            <a:lvl8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8pPr>
            <a:lvl9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9pPr>
          </a:lstStyle>
          <a:p>
            <a:r>
              <a:rPr lang="en-US" smtClean="0"/>
              <a:t>Click to edit Master title style</a:t>
            </a:r>
            <a:endParaRPr/>
          </a:p>
        </p:txBody>
      </p:sp>
      <p:sp>
        <p:nvSpPr>
          <p:cNvPr id="38" name="Shape 38"/>
          <p:cNvSpPr>
            <a:spLocks noGrp="1"/>
          </p:cNvSpPr>
          <p:nvPr>
            <p:ph type="body" idx="1"/>
          </p:nvPr>
        </p:nvSpPr>
        <p:spPr>
          <a:xfrm>
            <a:off x="457200" y="1600200"/>
            <a:ext cx="8229600" cy="4967574"/>
          </a:xfrm>
          <a:prstGeom prst="rect">
            <a:avLst/>
          </a:prstGeom>
          <a:noFill/>
          <a:ln>
            <a:noFill/>
          </a:ln>
        </p:spPr>
        <p:txBody>
          <a:bodyPr lIns="91425" tIns="91425" rIns="91425" bIns="91425" anchor="t" anchorCtr="0"/>
          <a:lstStyle>
            <a:lvl1pPr rtl="0">
              <a:defRPr/>
            </a:lvl1pPr>
            <a:lvl2pPr marL="742950" indent="-285750" rtl="0">
              <a:defRPr/>
            </a:lvl2pPr>
            <a:lvl3pPr marL="1143000" indent="-228600" rtl="0">
              <a:defRPr/>
            </a:lvl3pPr>
            <a:lvl4pPr marL="1600200" indent="-228600" rtl="0">
              <a:defRPr/>
            </a:lvl4pPr>
            <a:lvl5pPr rtl="0">
              <a:defRPr sz="1800"/>
            </a:lvl5pPr>
            <a:lvl6pPr rtl="0">
              <a:defRPr sz="1800"/>
            </a:lvl6pPr>
            <a:lvl7pPr rtl="0">
              <a:defRPr sz="1800"/>
            </a:lvl7pPr>
            <a:lvl8pPr rtl="0">
              <a:defRPr sz="1800"/>
            </a:lvl8pPr>
            <a:lvl9pPr rtl="0">
              <a:defRPr sz="1800"/>
            </a:lvl9pPr>
          </a:lstStyle>
          <a:p>
            <a:pPr lvl="0"/>
            <a:r>
              <a:rPr lang="en-US" smtClean="0"/>
              <a:t>Click to edit Master text styles</a:t>
            </a: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twoColTx" type="twoColTx" preserve="1">
  <p:cSld name="twoColTx">
    <p:spTree>
      <p:nvGrpSpPr>
        <p:cNvPr id="1" name="Shape 39"/>
        <p:cNvGrpSpPr/>
        <p:nvPr/>
      </p:nvGrpSpPr>
      <p:grpSpPr>
        <a:xfrm>
          <a:off x="0" y="0"/>
          <a:ext cx="0" cy="0"/>
          <a:chOff x="0" y="0"/>
          <a:chExt cx="0" cy="0"/>
        </a:xfrm>
      </p:grpSpPr>
      <p:sp>
        <p:nvSpPr>
          <p:cNvPr id="40" name="Shape 40"/>
          <p:cNvSpPr>
            <a:spLocks noGrp="1"/>
          </p:cNvSpPr>
          <p:nvPr>
            <p:ph type="title"/>
          </p:nvPr>
        </p:nvSpPr>
        <p:spPr>
          <a:xfrm>
            <a:off x="457200" y="274637"/>
            <a:ext cx="8229600" cy="1143000"/>
          </a:xfrm>
          <a:prstGeom prst="rect">
            <a:avLst/>
          </a:prstGeom>
          <a:noFill/>
          <a:ln>
            <a:noFill/>
          </a:ln>
        </p:spPr>
        <p:txBody>
          <a:bodyPr lIns="91425" tIns="91425" rIns="91425" bIns="91425" anchor="b" anchorCtr="0"/>
          <a:lstStyle>
            <a:lvl1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1pPr>
            <a:lvl2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2pPr>
            <a:lvl3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3pPr>
            <a:lvl4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4pPr>
            <a:lvl5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5pPr>
            <a:lvl6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6pPr>
            <a:lvl7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7pPr>
            <a:lvl8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8pPr>
            <a:lvl9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9pPr>
          </a:lstStyle>
          <a:p>
            <a:r>
              <a:rPr lang="en-US" smtClean="0"/>
              <a:t>Click to edit Master title style</a:t>
            </a:r>
            <a:endParaRPr/>
          </a:p>
        </p:txBody>
      </p:sp>
      <p:sp>
        <p:nvSpPr>
          <p:cNvPr id="41" name="Shape 41"/>
          <p:cNvSpPr>
            <a:spLocks noGrp="1"/>
          </p:cNvSpPr>
          <p:nvPr>
            <p:ph type="body" idx="1"/>
          </p:nvPr>
        </p:nvSpPr>
        <p:spPr>
          <a:xfrm>
            <a:off x="457200" y="1600200"/>
            <a:ext cx="3994525" cy="4967574"/>
          </a:xfrm>
          <a:prstGeom prst="rect">
            <a:avLst/>
          </a:prstGeom>
          <a:noFill/>
          <a:ln>
            <a:noFill/>
          </a:ln>
        </p:spPr>
        <p:txBody>
          <a:bodyPr lIns="91425" tIns="91425" rIns="91425" bIns="91425" anchor="t" anchorCtr="0"/>
          <a:lstStyle>
            <a:lvl1pPr rtl="0">
              <a:defRPr/>
            </a:lvl1pPr>
            <a:lvl2pPr rtl="0">
              <a:defRPr/>
            </a:lvl2pPr>
            <a:lvl3pPr rtl="0">
              <a:defRPr/>
            </a:lvl3pPr>
            <a:lvl4pPr rtl="0">
              <a:defRPr/>
            </a:lvl4pPr>
            <a:lvl5pPr rtl="0">
              <a:defRPr sz="1800"/>
            </a:lvl5pPr>
            <a:lvl6pPr rtl="0">
              <a:defRPr sz="1800"/>
            </a:lvl6pPr>
            <a:lvl7pPr rtl="0">
              <a:defRPr sz="1800"/>
            </a:lvl7pPr>
            <a:lvl8pPr rtl="0">
              <a:defRPr sz="1800"/>
            </a:lvl8pPr>
            <a:lvl9pPr rtl="0">
              <a:defRPr sz="1800"/>
            </a:lvl9pPr>
          </a:lstStyle>
          <a:p>
            <a:pPr lvl="0"/>
            <a:r>
              <a:rPr lang="en-US" smtClean="0"/>
              <a:t>Click to edit Master text styles</a:t>
            </a:r>
          </a:p>
        </p:txBody>
      </p:sp>
      <p:sp>
        <p:nvSpPr>
          <p:cNvPr id="42" name="Shape 42"/>
          <p:cNvSpPr>
            <a:spLocks noGrp="1"/>
          </p:cNvSpPr>
          <p:nvPr>
            <p:ph type="body" idx="2"/>
          </p:nvPr>
        </p:nvSpPr>
        <p:spPr>
          <a:xfrm>
            <a:off x="4692273" y="1600200"/>
            <a:ext cx="3994525" cy="4967574"/>
          </a:xfrm>
          <a:prstGeom prst="rect">
            <a:avLst/>
          </a:prstGeom>
          <a:noFill/>
          <a:ln>
            <a:noFill/>
          </a:ln>
        </p:spPr>
        <p:txBody>
          <a:bodyPr lIns="91425" tIns="91425" rIns="91425" bIns="91425" anchor="t" anchorCtr="0"/>
          <a:lstStyle>
            <a:lvl1pPr rtl="0">
              <a:defRPr/>
            </a:lvl1pPr>
            <a:lvl2pPr rtl="0">
              <a:defRPr/>
            </a:lvl2pPr>
            <a:lvl3pPr rtl="0">
              <a:defRPr/>
            </a:lvl3pPr>
            <a:lvl4pPr rtl="0">
              <a:defRPr/>
            </a:lvl4pPr>
            <a:lvl5pPr rtl="0">
              <a:defRPr sz="1800"/>
            </a:lvl5pPr>
            <a:lvl6pPr rtl="0">
              <a:defRPr sz="1800"/>
            </a:lvl6pPr>
            <a:lvl7pPr rtl="0">
              <a:defRPr sz="1800"/>
            </a:lvl7pPr>
            <a:lvl8pPr rtl="0">
              <a:defRPr sz="1800"/>
            </a:lvl8pPr>
            <a:lvl9pPr rtl="0">
              <a:defRPr sz="1800"/>
            </a:lvl9pPr>
          </a:lstStyle>
          <a:p>
            <a:pPr lvl="0"/>
            <a:r>
              <a:rPr lang="en-US" smtClean="0"/>
              <a:t>Click to edit Master text styles</a:t>
            </a: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titleOnly" type="titleOnly" preserve="1">
  <p:cSld name="titleOnly">
    <p:spTree>
      <p:nvGrpSpPr>
        <p:cNvPr id="1" name="Shape 43"/>
        <p:cNvGrpSpPr/>
        <p:nvPr/>
      </p:nvGrpSpPr>
      <p:grpSpPr>
        <a:xfrm>
          <a:off x="0" y="0"/>
          <a:ext cx="0" cy="0"/>
          <a:chOff x="0" y="0"/>
          <a:chExt cx="0" cy="0"/>
        </a:xfrm>
      </p:grpSpPr>
      <p:sp>
        <p:nvSpPr>
          <p:cNvPr id="44" name="Shape 44"/>
          <p:cNvSpPr>
            <a:spLocks noGrp="1"/>
          </p:cNvSpPr>
          <p:nvPr>
            <p:ph type="title"/>
          </p:nvPr>
        </p:nvSpPr>
        <p:spPr>
          <a:xfrm>
            <a:off x="457200" y="274637"/>
            <a:ext cx="8229600" cy="1143000"/>
          </a:xfrm>
          <a:prstGeom prst="rect">
            <a:avLst/>
          </a:prstGeom>
          <a:noFill/>
          <a:ln>
            <a:noFill/>
          </a:ln>
        </p:spPr>
        <p:txBody>
          <a:bodyPr lIns="91425" tIns="91425" rIns="91425" bIns="91425" anchor="b" anchorCtr="0"/>
          <a:lstStyle>
            <a:lvl1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1pPr>
            <a:lvl2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2pPr>
            <a:lvl3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3pPr>
            <a:lvl4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4pPr>
            <a:lvl5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5pPr>
            <a:lvl6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6pPr>
            <a:lvl7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7pPr>
            <a:lvl8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8pPr>
            <a:lvl9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9pPr>
          </a:lstStyle>
          <a:p>
            <a:r>
              <a:rPr lang="en-US" smtClean="0"/>
              <a:t>Click to edit Master title style</a:t>
            </a:r>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CAPTION_ONLY" preserve="1">
  <p:cSld name="CAPTION_ONLY">
    <p:spTree>
      <p:nvGrpSpPr>
        <p:cNvPr id="1" name="Shape 45"/>
        <p:cNvGrpSpPr/>
        <p:nvPr/>
      </p:nvGrpSpPr>
      <p:grpSpPr>
        <a:xfrm>
          <a:off x="0" y="0"/>
          <a:ext cx="0" cy="0"/>
          <a:chOff x="0" y="0"/>
          <a:chExt cx="0" cy="0"/>
        </a:xfrm>
      </p:grpSpPr>
      <p:sp>
        <p:nvSpPr>
          <p:cNvPr id="46" name="Shape 46"/>
          <p:cNvSpPr>
            <a:spLocks noGrp="1"/>
          </p:cNvSpPr>
          <p:nvPr>
            <p:ph type="body" idx="1"/>
          </p:nvPr>
        </p:nvSpPr>
        <p:spPr>
          <a:xfrm>
            <a:off x="457200" y="5875078"/>
            <a:ext cx="8229600" cy="692693"/>
          </a:xfrm>
          <a:prstGeom prst="rect">
            <a:avLst/>
          </a:prstGeom>
          <a:noFill/>
          <a:ln>
            <a:noFill/>
          </a:ln>
        </p:spPr>
        <p:txBody>
          <a:bodyPr lIns="91425" tIns="91425" rIns="91425" bIns="91425" anchor="t" anchorCtr="0"/>
          <a:lstStyle>
            <a:lvl1pPr marL="285750" indent="-285750" algn="ctr" rtl="0">
              <a:lnSpc>
                <a:spcPct val="100000"/>
              </a:lnSpc>
              <a:spcBef>
                <a:spcPts val="360"/>
              </a:spcBef>
              <a:spcAft>
                <a:spcPts val="0"/>
              </a:spcAft>
              <a:buClr>
                <a:schemeClr val="dk1"/>
              </a:buClr>
              <a:buSzPct val="166666"/>
              <a:buFont typeface="Arial"/>
              <a:buChar char="•"/>
              <a:defRPr sz="1800">
                <a:solidFill>
                  <a:schemeClr val="dk1"/>
                </a:solidFill>
              </a:defRPr>
            </a:lvl1pPr>
            <a:lvl2pPr marL="285750" indent="-285750" algn="ctr" rtl="0">
              <a:lnSpc>
                <a:spcPct val="100000"/>
              </a:lnSpc>
              <a:spcBef>
                <a:spcPts val="360"/>
              </a:spcBef>
              <a:spcAft>
                <a:spcPts val="0"/>
              </a:spcAft>
              <a:buClr>
                <a:schemeClr val="dk1"/>
              </a:buClr>
              <a:buSzPct val="100000"/>
              <a:buFont typeface="Courier New"/>
              <a:buChar char="o"/>
              <a:defRPr sz="1800">
                <a:solidFill>
                  <a:schemeClr val="dk1"/>
                </a:solidFill>
              </a:defRPr>
            </a:lvl2pPr>
            <a:lvl3pPr marL="285750" indent="-285750" algn="ctr" rtl="0">
              <a:lnSpc>
                <a:spcPct val="100000"/>
              </a:lnSpc>
              <a:spcBef>
                <a:spcPts val="360"/>
              </a:spcBef>
              <a:spcAft>
                <a:spcPts val="0"/>
              </a:spcAft>
              <a:buClr>
                <a:schemeClr val="dk1"/>
              </a:buClr>
              <a:buSzPct val="100000"/>
              <a:buFont typeface="Wingdings"/>
              <a:buChar char="§"/>
              <a:defRPr sz="1800">
                <a:solidFill>
                  <a:schemeClr val="dk1"/>
                </a:solidFill>
              </a:defRPr>
            </a:lvl3pPr>
            <a:lvl4pPr marL="285750" indent="-285750" algn="ctr" rtl="0">
              <a:lnSpc>
                <a:spcPct val="100000"/>
              </a:lnSpc>
              <a:spcBef>
                <a:spcPts val="360"/>
              </a:spcBef>
              <a:spcAft>
                <a:spcPts val="0"/>
              </a:spcAft>
              <a:buClr>
                <a:schemeClr val="dk1"/>
              </a:buClr>
              <a:buSzPct val="166666"/>
              <a:buFont typeface="Arial"/>
              <a:buChar char="•"/>
              <a:defRPr sz="1800">
                <a:solidFill>
                  <a:schemeClr val="dk1"/>
                </a:solidFill>
              </a:defRPr>
            </a:lvl4pPr>
            <a:lvl5pPr marL="285750" indent="-285750" algn="ctr" rtl="0">
              <a:lnSpc>
                <a:spcPct val="100000"/>
              </a:lnSpc>
              <a:spcBef>
                <a:spcPts val="360"/>
              </a:spcBef>
              <a:spcAft>
                <a:spcPts val="0"/>
              </a:spcAft>
              <a:buClr>
                <a:schemeClr val="dk1"/>
              </a:buClr>
              <a:buSzPct val="100000"/>
              <a:buFont typeface="Courier New"/>
              <a:buChar char="o"/>
              <a:defRPr sz="1800">
                <a:solidFill>
                  <a:schemeClr val="dk1"/>
                </a:solidFill>
              </a:defRPr>
            </a:lvl5pPr>
            <a:lvl6pPr marL="285750" indent="-285750" algn="ctr" rtl="0">
              <a:lnSpc>
                <a:spcPct val="100000"/>
              </a:lnSpc>
              <a:spcBef>
                <a:spcPts val="360"/>
              </a:spcBef>
              <a:spcAft>
                <a:spcPts val="0"/>
              </a:spcAft>
              <a:buClr>
                <a:schemeClr val="dk1"/>
              </a:buClr>
              <a:buSzPct val="100000"/>
              <a:buFont typeface="Wingdings"/>
              <a:buChar char="§"/>
              <a:defRPr sz="1800">
                <a:solidFill>
                  <a:schemeClr val="dk1"/>
                </a:solidFill>
              </a:defRPr>
            </a:lvl6pPr>
            <a:lvl7pPr marL="285750" indent="-285750" algn="ctr" rtl="0">
              <a:lnSpc>
                <a:spcPct val="100000"/>
              </a:lnSpc>
              <a:spcBef>
                <a:spcPts val="360"/>
              </a:spcBef>
              <a:spcAft>
                <a:spcPts val="0"/>
              </a:spcAft>
              <a:buClr>
                <a:schemeClr val="dk1"/>
              </a:buClr>
              <a:buSzPct val="166666"/>
              <a:buFont typeface="Arial"/>
              <a:buChar char="•"/>
              <a:defRPr sz="1800">
                <a:solidFill>
                  <a:schemeClr val="dk1"/>
                </a:solidFill>
              </a:defRPr>
            </a:lvl7pPr>
            <a:lvl8pPr marL="285750" indent="-285750" algn="ctr" rtl="0">
              <a:lnSpc>
                <a:spcPct val="100000"/>
              </a:lnSpc>
              <a:spcBef>
                <a:spcPts val="360"/>
              </a:spcBef>
              <a:spcAft>
                <a:spcPts val="0"/>
              </a:spcAft>
              <a:buClr>
                <a:schemeClr val="dk1"/>
              </a:buClr>
              <a:buSzPct val="100000"/>
              <a:buFont typeface="Courier New"/>
              <a:buChar char="o"/>
              <a:defRPr sz="1800">
                <a:solidFill>
                  <a:schemeClr val="dk1"/>
                </a:solidFill>
              </a:defRPr>
            </a:lvl8pPr>
            <a:lvl9pPr marL="285750" indent="-285750" algn="ctr" rtl="0">
              <a:lnSpc>
                <a:spcPct val="100000"/>
              </a:lnSpc>
              <a:spcBef>
                <a:spcPts val="360"/>
              </a:spcBef>
              <a:spcAft>
                <a:spcPts val="0"/>
              </a:spcAft>
              <a:buClr>
                <a:schemeClr val="dk1"/>
              </a:buClr>
              <a:buSzPct val="100000"/>
              <a:buFont typeface="Wingdings"/>
              <a:buChar char="§"/>
              <a:defRPr sz="1800">
                <a:solidFill>
                  <a:schemeClr val="dk1"/>
                </a:solidFill>
              </a:defRPr>
            </a:lvl9pPr>
          </a:lstStyle>
          <a:p>
            <a:pPr lvl="0"/>
            <a:r>
              <a:rPr lang="en-US" smtClean="0"/>
              <a:t>Click to edit Master text styles</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APTION_ONLY">
  <p:cSld name="CAPTION_ONLY">
    <p:spTree>
      <p:nvGrpSpPr>
        <p:cNvPr id="1" name="Shape 25"/>
        <p:cNvGrpSpPr/>
        <p:nvPr/>
      </p:nvGrpSpPr>
      <p:grpSpPr>
        <a:xfrm>
          <a:off x="0" y="0"/>
          <a:ext cx="0" cy="0"/>
          <a:chOff x="0" y="0"/>
          <a:chExt cx="0" cy="0"/>
        </a:xfrm>
      </p:grpSpPr>
      <p:cxnSp>
        <p:nvCxnSpPr>
          <p:cNvPr id="3" name="Shape 27"/>
          <p:cNvCxnSpPr>
            <a:cxnSpLocks noChangeShapeType="1"/>
          </p:cNvCxnSpPr>
          <p:nvPr/>
        </p:nvCxnSpPr>
        <p:spPr bwMode="auto">
          <a:xfrm>
            <a:off x="457200" y="5756275"/>
            <a:ext cx="8229600" cy="0"/>
          </a:xfrm>
          <a:prstGeom prst="straightConnector1">
            <a:avLst/>
          </a:prstGeom>
          <a:noFill/>
          <a:ln w="50800">
            <a:solidFill>
              <a:schemeClr val="tx2"/>
            </a:solidFill>
            <a:round/>
            <a:headEnd type="none" w="sm" len="sm"/>
            <a:tailEnd type="none" w="sm" len="sm"/>
          </a:ln>
          <a:extLst>
            <a:ext uri="{909E8E84-426E-40DD-AFC4-6F175D3DCCD1}">
              <a14:hiddenFill xmlns:a14="http://schemas.microsoft.com/office/drawing/2010/main">
                <a:noFill/>
              </a14:hiddenFill>
            </a:ext>
          </a:extLst>
        </p:spPr>
      </p:cxnSp>
      <p:sp>
        <p:nvSpPr>
          <p:cNvPr id="26" name="Shape 26"/>
          <p:cNvSpPr>
            <a:spLocks noGrp="1"/>
          </p:cNvSpPr>
          <p:nvPr>
            <p:ph type="body" idx="1"/>
          </p:nvPr>
        </p:nvSpPr>
        <p:spPr>
          <a:xfrm>
            <a:off x="457200" y="5875078"/>
            <a:ext cx="8229600" cy="692700"/>
          </a:xfrm>
          <a:prstGeom prst="rect">
            <a:avLst/>
          </a:prstGeom>
          <a:noFill/>
          <a:ln>
            <a:noFill/>
          </a:ln>
        </p:spPr>
        <p:txBody>
          <a:bodyPr/>
          <a:lstStyle>
            <a:lvl1pPr marL="285750" indent="-285750" algn="ctr" rtl="0">
              <a:lnSpc>
                <a:spcPct val="100000"/>
              </a:lnSpc>
              <a:spcBef>
                <a:spcPts val="0"/>
              </a:spcBef>
              <a:spcAft>
                <a:spcPts val="0"/>
              </a:spcAft>
              <a:buClr>
                <a:schemeClr val="dk1"/>
              </a:buClr>
              <a:buSzPct val="166666"/>
              <a:buFont typeface="Arial"/>
              <a:buChar char="•"/>
              <a:defRPr sz="1800">
                <a:solidFill>
                  <a:schemeClr val="dk1"/>
                </a:solidFill>
              </a:defRPr>
            </a:lvl1pPr>
            <a:lvl2pPr marL="285750" indent="-285750" algn="ctr" rtl="0">
              <a:lnSpc>
                <a:spcPct val="100000"/>
              </a:lnSpc>
              <a:spcBef>
                <a:spcPts val="0"/>
              </a:spcBef>
              <a:spcAft>
                <a:spcPts val="0"/>
              </a:spcAft>
              <a:buClr>
                <a:schemeClr val="dk1"/>
              </a:buClr>
              <a:buSzPct val="100000"/>
              <a:buFont typeface="Courier New"/>
              <a:buChar char="o"/>
              <a:defRPr sz="1800">
                <a:solidFill>
                  <a:schemeClr val="dk1"/>
                </a:solidFill>
              </a:defRPr>
            </a:lvl2pPr>
            <a:lvl3pPr marL="285750" indent="-285750" algn="ctr" rtl="0">
              <a:lnSpc>
                <a:spcPct val="100000"/>
              </a:lnSpc>
              <a:spcBef>
                <a:spcPts val="0"/>
              </a:spcBef>
              <a:spcAft>
                <a:spcPts val="0"/>
              </a:spcAft>
              <a:buClr>
                <a:schemeClr val="dk1"/>
              </a:buClr>
              <a:buSzPct val="100000"/>
              <a:buFont typeface="Wingdings"/>
              <a:buChar char="§"/>
              <a:defRPr sz="1800">
                <a:solidFill>
                  <a:schemeClr val="dk1"/>
                </a:solidFill>
              </a:defRPr>
            </a:lvl3pPr>
            <a:lvl4pPr marL="285750" indent="-285750" algn="ctr" rtl="0">
              <a:lnSpc>
                <a:spcPct val="100000"/>
              </a:lnSpc>
              <a:spcBef>
                <a:spcPts val="0"/>
              </a:spcBef>
              <a:spcAft>
                <a:spcPts val="0"/>
              </a:spcAft>
              <a:buClr>
                <a:schemeClr val="dk1"/>
              </a:buClr>
              <a:buSzPct val="166666"/>
              <a:buFont typeface="Arial"/>
              <a:buChar char="•"/>
              <a:defRPr sz="1800">
                <a:solidFill>
                  <a:schemeClr val="dk1"/>
                </a:solidFill>
              </a:defRPr>
            </a:lvl4pPr>
            <a:lvl5pPr marL="285750" indent="-285750" algn="ctr" rtl="0">
              <a:lnSpc>
                <a:spcPct val="100000"/>
              </a:lnSpc>
              <a:spcBef>
                <a:spcPts val="0"/>
              </a:spcBef>
              <a:spcAft>
                <a:spcPts val="0"/>
              </a:spcAft>
              <a:buClr>
                <a:schemeClr val="dk1"/>
              </a:buClr>
              <a:buSzPct val="100000"/>
              <a:buFont typeface="Courier New"/>
              <a:buChar char="o"/>
              <a:defRPr sz="1800">
                <a:solidFill>
                  <a:schemeClr val="dk1"/>
                </a:solidFill>
              </a:defRPr>
            </a:lvl5pPr>
            <a:lvl6pPr marL="285750" indent="-285750" algn="ctr" rtl="0">
              <a:lnSpc>
                <a:spcPct val="100000"/>
              </a:lnSpc>
              <a:spcBef>
                <a:spcPts val="0"/>
              </a:spcBef>
              <a:spcAft>
                <a:spcPts val="0"/>
              </a:spcAft>
              <a:buClr>
                <a:schemeClr val="dk1"/>
              </a:buClr>
              <a:buSzPct val="100000"/>
              <a:buFont typeface="Wingdings"/>
              <a:buChar char="§"/>
              <a:defRPr sz="1800">
                <a:solidFill>
                  <a:schemeClr val="dk1"/>
                </a:solidFill>
              </a:defRPr>
            </a:lvl6pPr>
            <a:lvl7pPr marL="285750" indent="-285750" algn="ctr" rtl="0">
              <a:lnSpc>
                <a:spcPct val="100000"/>
              </a:lnSpc>
              <a:spcBef>
                <a:spcPts val="0"/>
              </a:spcBef>
              <a:spcAft>
                <a:spcPts val="0"/>
              </a:spcAft>
              <a:buClr>
                <a:schemeClr val="dk1"/>
              </a:buClr>
              <a:buSzPct val="166666"/>
              <a:buFont typeface="Arial"/>
              <a:buChar char="•"/>
              <a:defRPr sz="1800">
                <a:solidFill>
                  <a:schemeClr val="dk1"/>
                </a:solidFill>
              </a:defRPr>
            </a:lvl7pPr>
            <a:lvl8pPr marL="285750" indent="-285750" algn="ctr" rtl="0">
              <a:lnSpc>
                <a:spcPct val="100000"/>
              </a:lnSpc>
              <a:spcBef>
                <a:spcPts val="0"/>
              </a:spcBef>
              <a:spcAft>
                <a:spcPts val="0"/>
              </a:spcAft>
              <a:buClr>
                <a:schemeClr val="dk1"/>
              </a:buClr>
              <a:buSzPct val="100000"/>
              <a:buFont typeface="Courier New"/>
              <a:buChar char="o"/>
              <a:defRPr sz="1800">
                <a:solidFill>
                  <a:schemeClr val="dk1"/>
                </a:solidFill>
              </a:defRPr>
            </a:lvl8pPr>
            <a:lvl9pPr marL="285750" indent="-285750" algn="ctr" rtl="0">
              <a:lnSpc>
                <a:spcPct val="100000"/>
              </a:lnSpc>
              <a:spcBef>
                <a:spcPts val="0"/>
              </a:spcBef>
              <a:spcAft>
                <a:spcPts val="0"/>
              </a:spcAft>
              <a:buClr>
                <a:schemeClr val="dk1"/>
              </a:buClr>
              <a:buSzPct val="100000"/>
              <a:buFont typeface="Wingdings"/>
              <a:buChar char="§"/>
              <a:defRPr sz="1800">
                <a:solidFill>
                  <a:schemeClr val="dk1"/>
                </a:solidFill>
              </a:defRPr>
            </a:lvl9pPr>
          </a:lstStyle>
          <a:p>
            <a:pPr lvl="0"/>
            <a:r>
              <a:rPr lang="en-US" smtClean="0"/>
              <a:t>Click to edit Master text styles</a:t>
            </a:r>
          </a:p>
        </p:txBody>
      </p:sp>
    </p:spTree>
    <p:extLst>
      <p:ext uri="{BB962C8B-B14F-4D97-AF65-F5344CB8AC3E}">
        <p14:creationId xmlns:p14="http://schemas.microsoft.com/office/powerpoint/2010/main" val="4160473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blank" type="blank" preserve="1">
  <p:cSld name="blank">
    <p:spTree>
      <p:nvGrpSpPr>
        <p:cNvPr id="1" name="Shape 47"/>
        <p:cNvGrpSpPr/>
        <p:nvPr/>
      </p:nvGrpSpPr>
      <p:grpSpPr>
        <a:xfrm>
          <a:off x="0" y="0"/>
          <a:ext cx="0" cy="0"/>
          <a:chOff x="0" y="0"/>
          <a:chExt cx="0" cy="0"/>
        </a:xfrm>
      </p:grpSpPr>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xfrm>
            <a:off x="457200" y="6245225"/>
            <a:ext cx="2133600" cy="476250"/>
          </a:xfrm>
          <a:prstGeom prst="rect">
            <a:avLst/>
          </a:prstGeom>
          <a:ln/>
        </p:spPr>
        <p:txBody>
          <a:bodyPr/>
          <a:lstStyle>
            <a:lvl1pPr>
              <a:defRPr/>
            </a:lvl1pPr>
          </a:lstStyle>
          <a:p>
            <a:fld id="{C023EC0E-156F-49CE-8B6A-E883B925B478}" type="datetimeFigureOut">
              <a:rPr lang="en-US" smtClean="0"/>
              <a:t>5/24/2013</a:t>
            </a:fld>
            <a:endParaRPr lang="en-US"/>
          </a:p>
        </p:txBody>
      </p:sp>
      <p:sp>
        <p:nvSpPr>
          <p:cNvPr id="5"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endParaRPr lang="en-US"/>
          </a:p>
        </p:txBody>
      </p:sp>
      <p:sp>
        <p:nvSpPr>
          <p:cNvPr id="6" name="Rectangle 6"/>
          <p:cNvSpPr>
            <a:spLocks noGrp="1" noChangeArrowheads="1"/>
          </p:cNvSpPr>
          <p:nvPr>
            <p:ph type="sldNum" sz="quarter" idx="12"/>
          </p:nvPr>
        </p:nvSpPr>
        <p:spPr>
          <a:xfrm>
            <a:off x="6553200" y="6245225"/>
            <a:ext cx="2133600" cy="476250"/>
          </a:xfrm>
          <a:prstGeom prst="rect">
            <a:avLst/>
          </a:prstGeom>
          <a:ln/>
        </p:spPr>
        <p:txBody>
          <a:bodyPr/>
          <a:lstStyle>
            <a:lvl1pPr>
              <a:defRPr/>
            </a:lvl1pPr>
          </a:lstStyle>
          <a:p>
            <a:fld id="{B97A4A09-C72B-460F-84E9-B53434C1C92C}" type="slidenum">
              <a:rPr lang="en-US" smtClean="0"/>
              <a:t>‹#›</a:t>
            </a:fld>
            <a:endParaRPr lang="en-US"/>
          </a:p>
        </p:txBody>
      </p:sp>
    </p:spTree>
    <p:extLst>
      <p:ext uri="{BB962C8B-B14F-4D97-AF65-F5344CB8AC3E}">
        <p14:creationId xmlns:p14="http://schemas.microsoft.com/office/powerpoint/2010/main" val="26199762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8"/>
        <p:cNvGrpSpPr/>
        <p:nvPr/>
      </p:nvGrpSpPr>
      <p:grpSpPr>
        <a:xfrm>
          <a:off x="0" y="0"/>
          <a:ext cx="0" cy="0"/>
          <a:chOff x="0" y="0"/>
          <a:chExt cx="0" cy="0"/>
        </a:xfrm>
      </p:grpSpPr>
      <p:cxnSp>
        <p:nvCxnSpPr>
          <p:cNvPr id="2" name="Shape 29"/>
          <p:cNvCxnSpPr>
            <a:cxnSpLocks noChangeShapeType="1"/>
          </p:cNvCxnSpPr>
          <p:nvPr/>
        </p:nvCxnSpPr>
        <p:spPr bwMode="auto">
          <a:xfrm>
            <a:off x="457200" y="150813"/>
            <a:ext cx="8229600" cy="0"/>
          </a:xfrm>
          <a:prstGeom prst="straightConnector1">
            <a:avLst/>
          </a:prstGeom>
          <a:noFill/>
          <a:ln w="50800">
            <a:solidFill>
              <a:schemeClr val="tx2"/>
            </a:solidFill>
            <a:round/>
            <a:headEnd type="none" w="sm" len="sm"/>
            <a:tailEnd type="none" w="sm" len="sm"/>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8759854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8"/>
          <p:cNvSpPr>
            <a:spLocks noGrp="1" noChangeArrowheads="1"/>
          </p:cNvSpPr>
          <p:nvPr>
            <p:ph type="dt" sz="half" idx="10"/>
          </p:nvPr>
        </p:nvSpPr>
        <p:spPr>
          <a:xfrm>
            <a:off x="685800" y="6172200"/>
            <a:ext cx="1905000" cy="457200"/>
          </a:xfrm>
          <a:prstGeom prst="rect">
            <a:avLst/>
          </a:prstGeom>
        </p:spPr>
        <p:txBody>
          <a:bodyPr/>
          <a:lstStyle>
            <a:lvl1pPr>
              <a:defRPr/>
            </a:lvl1pPr>
          </a:lstStyle>
          <a:p>
            <a:fld id="{C023EC0E-156F-49CE-8B6A-E883B925B478}" type="datetimeFigureOut">
              <a:rPr lang="en-US" smtClean="0"/>
              <a:t>5/24/2013</a:t>
            </a:fld>
            <a:endParaRPr lang="en-US"/>
          </a:p>
        </p:txBody>
      </p:sp>
      <p:sp>
        <p:nvSpPr>
          <p:cNvPr id="5" name="Rectangle 9"/>
          <p:cNvSpPr>
            <a:spLocks noGrp="1" noChangeArrowheads="1"/>
          </p:cNvSpPr>
          <p:nvPr>
            <p:ph type="ftr" sz="quarter" idx="11"/>
          </p:nvPr>
        </p:nvSpPr>
        <p:spPr>
          <a:xfrm>
            <a:off x="3124200" y="6172200"/>
            <a:ext cx="2895600" cy="457200"/>
          </a:xfrm>
          <a:prstGeom prst="rect">
            <a:avLst/>
          </a:prstGeom>
        </p:spPr>
        <p:txBody>
          <a:bodyPr/>
          <a:lstStyle>
            <a:lvl1pPr>
              <a:defRPr/>
            </a:lvl1pPr>
          </a:lstStyle>
          <a:p>
            <a:endParaRPr lang="en-US"/>
          </a:p>
        </p:txBody>
      </p:sp>
      <p:sp>
        <p:nvSpPr>
          <p:cNvPr id="6" name="Rectangle 10"/>
          <p:cNvSpPr>
            <a:spLocks noGrp="1" noChangeArrowheads="1"/>
          </p:cNvSpPr>
          <p:nvPr>
            <p:ph type="sldNum" sz="quarter" idx="12"/>
          </p:nvPr>
        </p:nvSpPr>
        <p:spPr>
          <a:xfrm>
            <a:off x="6553200" y="6172200"/>
            <a:ext cx="1905000" cy="457200"/>
          </a:xfrm>
          <a:prstGeom prst="rect">
            <a:avLst/>
          </a:prstGeom>
        </p:spPr>
        <p:txBody>
          <a:bodyPr/>
          <a:lstStyle>
            <a:lvl1pPr>
              <a:defRPr/>
            </a:lvl1pPr>
          </a:lstStyle>
          <a:p>
            <a:fld id="{B97A4A09-C72B-460F-84E9-B53434C1C92C}" type="slidenum">
              <a:rPr lang="en-US" smtClean="0"/>
              <a:t>‹#›</a:t>
            </a:fld>
            <a:endParaRPr lang="en-US"/>
          </a:p>
        </p:txBody>
      </p:sp>
    </p:spTree>
    <p:extLst>
      <p:ext uri="{BB962C8B-B14F-4D97-AF65-F5344CB8AC3E}">
        <p14:creationId xmlns:p14="http://schemas.microsoft.com/office/powerpoint/2010/main" val="23909510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type="title" preserve="1">
  <p:cSld name="title">
    <p:spTree>
      <p:nvGrpSpPr>
        <p:cNvPr id="1" name="Shape 33"/>
        <p:cNvGrpSpPr/>
        <p:nvPr/>
      </p:nvGrpSpPr>
      <p:grpSpPr>
        <a:xfrm>
          <a:off x="0" y="0"/>
          <a:ext cx="0" cy="0"/>
          <a:chOff x="0" y="0"/>
          <a:chExt cx="0" cy="0"/>
        </a:xfrm>
      </p:grpSpPr>
      <p:sp>
        <p:nvSpPr>
          <p:cNvPr id="34" name="Shape 34"/>
          <p:cNvSpPr>
            <a:spLocks noGrp="1"/>
          </p:cNvSpPr>
          <p:nvPr>
            <p:ph type="ctrTitle"/>
          </p:nvPr>
        </p:nvSpPr>
        <p:spPr>
          <a:xfrm>
            <a:off x="685800" y="2111123"/>
            <a:ext cx="7772400" cy="1546474"/>
          </a:xfrm>
          <a:prstGeom prst="rect">
            <a:avLst/>
          </a:prstGeom>
          <a:noFill/>
          <a:ln>
            <a:noFill/>
          </a:ln>
        </p:spPr>
        <p:txBody>
          <a:bodyPr/>
          <a:lstStyle>
            <a:lvl1pPr marL="0" indent="304800" algn="ctr" rtl="0">
              <a:spcBef>
                <a:spcPts val="0"/>
              </a:spcBef>
              <a:buClr>
                <a:schemeClr val="dk1"/>
              </a:buClr>
              <a:buSzPct val="100000"/>
              <a:buFont typeface="Arial"/>
              <a:buNone/>
              <a:defRPr sz="48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1pPr>
            <a:lvl2pPr marL="0" indent="304800" algn="ctr" rtl="0">
              <a:spcBef>
                <a:spcPts val="0"/>
              </a:spcBef>
              <a:buClr>
                <a:schemeClr val="dk1"/>
              </a:buClr>
              <a:buSzPct val="100000"/>
              <a:buFont typeface="Arial"/>
              <a:buNone/>
              <a:defRPr sz="48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2pPr>
            <a:lvl3pPr marL="0" indent="304800" algn="ctr" rtl="0">
              <a:spcBef>
                <a:spcPts val="0"/>
              </a:spcBef>
              <a:buClr>
                <a:schemeClr val="dk1"/>
              </a:buClr>
              <a:buSzPct val="100000"/>
              <a:buFont typeface="Arial"/>
              <a:buNone/>
              <a:defRPr sz="48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3pPr>
            <a:lvl4pPr marL="0" indent="304800" algn="ctr" rtl="0">
              <a:spcBef>
                <a:spcPts val="0"/>
              </a:spcBef>
              <a:buClr>
                <a:schemeClr val="dk1"/>
              </a:buClr>
              <a:buSzPct val="100000"/>
              <a:buFont typeface="Arial"/>
              <a:buNone/>
              <a:defRPr sz="48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4pPr>
            <a:lvl5pPr marL="0" indent="304800" algn="ctr" rtl="0">
              <a:spcBef>
                <a:spcPts val="0"/>
              </a:spcBef>
              <a:buClr>
                <a:schemeClr val="dk1"/>
              </a:buClr>
              <a:buSzPct val="100000"/>
              <a:buFont typeface="Arial"/>
              <a:buNone/>
              <a:defRPr sz="48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5pPr>
            <a:lvl6pPr marL="0" indent="304800" algn="ctr" rtl="0">
              <a:spcBef>
                <a:spcPts val="0"/>
              </a:spcBef>
              <a:buClr>
                <a:schemeClr val="dk1"/>
              </a:buClr>
              <a:buSzPct val="100000"/>
              <a:buFont typeface="Arial"/>
              <a:buNone/>
              <a:defRPr sz="48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6pPr>
            <a:lvl7pPr marL="0" indent="304800" algn="ctr" rtl="0">
              <a:spcBef>
                <a:spcPts val="0"/>
              </a:spcBef>
              <a:buClr>
                <a:schemeClr val="dk1"/>
              </a:buClr>
              <a:buSzPct val="100000"/>
              <a:buFont typeface="Arial"/>
              <a:buNone/>
              <a:defRPr sz="48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7pPr>
            <a:lvl8pPr marL="0" indent="304800" algn="ctr" rtl="0">
              <a:spcBef>
                <a:spcPts val="0"/>
              </a:spcBef>
              <a:buClr>
                <a:schemeClr val="dk1"/>
              </a:buClr>
              <a:buSzPct val="100000"/>
              <a:buFont typeface="Arial"/>
              <a:buNone/>
              <a:defRPr sz="48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8pPr>
            <a:lvl9pPr marL="0" indent="304800" algn="ctr" rtl="0">
              <a:spcBef>
                <a:spcPts val="0"/>
              </a:spcBef>
              <a:buClr>
                <a:schemeClr val="dk1"/>
              </a:buClr>
              <a:buSzPct val="100000"/>
              <a:buFont typeface="Arial"/>
              <a:buNone/>
              <a:defRPr sz="48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9pPr>
          </a:lstStyle>
          <a:p>
            <a:r>
              <a:rPr lang="en-US" smtClean="0"/>
              <a:t>Click to edit Master title style</a:t>
            </a:r>
            <a:endParaRPr/>
          </a:p>
        </p:txBody>
      </p:sp>
      <p:sp>
        <p:nvSpPr>
          <p:cNvPr id="35" name="Shape 35"/>
          <p:cNvSpPr>
            <a:spLocks noGrp="1"/>
          </p:cNvSpPr>
          <p:nvPr>
            <p:ph type="subTitle" idx="1"/>
          </p:nvPr>
        </p:nvSpPr>
        <p:spPr>
          <a:xfrm>
            <a:off x="685800" y="3786737"/>
            <a:ext cx="7772400" cy="1046317"/>
          </a:xfrm>
          <a:prstGeom prst="rect">
            <a:avLst/>
          </a:prstGeom>
          <a:noFill/>
          <a:ln>
            <a:noFill/>
          </a:ln>
        </p:spPr>
        <p:txBody>
          <a:bodyPr/>
          <a:lstStyle>
            <a:lvl1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1pPr>
            <a:lvl2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2pPr>
            <a:lvl3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3pPr>
            <a:lvl4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4pPr>
            <a:lvl5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5pPr>
            <a:lvl6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6pPr>
            <a:lvl7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7pPr>
            <a:lvl8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8pPr>
            <a:lvl9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panose="00000000000000000000"/>
                <a:ea typeface="Arial" panose="00000000000000000000"/>
                <a:cs typeface="Arial" panose="00000000000000000000"/>
                <a:sym typeface="Arial" panose="00000000000000000000"/>
              </a:defRPr>
            </a:lvl9pPr>
          </a:lstStyle>
          <a:p>
            <a:r>
              <a:rPr lang="en-US" smtClean="0"/>
              <a:t>Click to edit Master subtitle style</a:t>
            </a:r>
            <a:endParaRPr/>
          </a:p>
        </p:txBody>
      </p:sp>
    </p:spTree>
    <p:extLst>
      <p:ext uri="{BB962C8B-B14F-4D97-AF65-F5344CB8AC3E}">
        <p14:creationId xmlns:p14="http://schemas.microsoft.com/office/powerpoint/2010/main" val="15431859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x" type="tx" preserve="1">
  <p:cSld name="tx">
    <p:spTree>
      <p:nvGrpSpPr>
        <p:cNvPr id="1" name="Shape 36"/>
        <p:cNvGrpSpPr/>
        <p:nvPr/>
      </p:nvGrpSpPr>
      <p:grpSpPr>
        <a:xfrm>
          <a:off x="0" y="0"/>
          <a:ext cx="0" cy="0"/>
          <a:chOff x="0" y="0"/>
          <a:chExt cx="0" cy="0"/>
        </a:xfrm>
      </p:grpSpPr>
      <p:sp>
        <p:nvSpPr>
          <p:cNvPr id="37" name="Shape 37"/>
          <p:cNvSpPr>
            <a:spLocks noGrp="1"/>
          </p:cNvSpPr>
          <p:nvPr>
            <p:ph type="title"/>
          </p:nvPr>
        </p:nvSpPr>
        <p:spPr>
          <a:xfrm>
            <a:off x="457200" y="274637"/>
            <a:ext cx="8229600" cy="1143000"/>
          </a:xfrm>
          <a:prstGeom prst="rect">
            <a:avLst/>
          </a:prstGeom>
          <a:noFill/>
          <a:ln>
            <a:noFill/>
          </a:ln>
        </p:spPr>
        <p:txBody>
          <a:bodyPr/>
          <a:lstStyle>
            <a:lvl1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1pPr>
            <a:lvl2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2pPr>
            <a:lvl3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3pPr>
            <a:lvl4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4pPr>
            <a:lvl5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5pPr>
            <a:lvl6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6pPr>
            <a:lvl7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7pPr>
            <a:lvl8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8pPr>
            <a:lvl9pPr algn="l" rtl="0">
              <a:spcBef>
                <a:spcPts val="0"/>
              </a:spcBef>
              <a:buSzPct val="100000"/>
              <a:buFont typeface="Arial"/>
              <a:buNone/>
              <a:defRPr sz="3600" b="1">
                <a:solidFill>
                  <a:schemeClr val="dk1"/>
                </a:solidFill>
                <a:latin typeface="Arial" panose="00000000000000000000"/>
                <a:ea typeface="Arial" panose="00000000000000000000"/>
                <a:cs typeface="Arial" panose="00000000000000000000"/>
                <a:sym typeface="Arial" panose="00000000000000000000"/>
              </a:defRPr>
            </a:lvl9pPr>
          </a:lstStyle>
          <a:p>
            <a:r>
              <a:rPr lang="en-US" smtClean="0"/>
              <a:t>Click to edit Master title style</a:t>
            </a:r>
            <a:endParaRPr/>
          </a:p>
        </p:txBody>
      </p:sp>
      <p:sp>
        <p:nvSpPr>
          <p:cNvPr id="38" name="Shape 38"/>
          <p:cNvSpPr>
            <a:spLocks noGrp="1"/>
          </p:cNvSpPr>
          <p:nvPr>
            <p:ph type="body" idx="1"/>
          </p:nvPr>
        </p:nvSpPr>
        <p:spPr>
          <a:xfrm>
            <a:off x="457200" y="1600200"/>
            <a:ext cx="8229600" cy="4967574"/>
          </a:xfrm>
          <a:prstGeom prst="rect">
            <a:avLst/>
          </a:prstGeom>
          <a:noFill/>
          <a:ln>
            <a:noFill/>
          </a:ln>
        </p:spPr>
        <p:txBody>
          <a:bodyPr/>
          <a:lstStyle>
            <a:lvl1pPr rtl="0">
              <a:defRPr/>
            </a:lvl1pPr>
            <a:lvl2pPr marL="742950" indent="-285750" rtl="0">
              <a:defRPr/>
            </a:lvl2pPr>
            <a:lvl3pPr marL="1143000" indent="-228600" rtl="0">
              <a:defRPr/>
            </a:lvl3pPr>
            <a:lvl4pPr marL="1600200" indent="-228600" rtl="0">
              <a:defRPr/>
            </a:lvl4pPr>
            <a:lvl5pPr rtl="0">
              <a:defRPr sz="1800"/>
            </a:lvl5pPr>
            <a:lvl6pPr rtl="0">
              <a:defRPr sz="1800"/>
            </a:lvl6pPr>
            <a:lvl7pPr rtl="0">
              <a:defRPr sz="1800"/>
            </a:lvl7pPr>
            <a:lvl8pPr rtl="0">
              <a:defRPr sz="1800"/>
            </a:lvl8pPr>
            <a:lvl9pPr rtl="0">
              <a:defRPr sz="1800"/>
            </a:lvl9pPr>
          </a:lstStyle>
          <a:p>
            <a:pPr lvl="0"/>
            <a:r>
              <a:rPr lang="en-US" smtClean="0"/>
              <a:t>Click to edit Master text styles</a:t>
            </a:r>
          </a:p>
        </p:txBody>
      </p:sp>
    </p:spTree>
    <p:extLst>
      <p:ext uri="{BB962C8B-B14F-4D97-AF65-F5344CB8AC3E}">
        <p14:creationId xmlns:p14="http://schemas.microsoft.com/office/powerpoint/2010/main" val="5206552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0.xml"/><Relationship Id="rId7" Type="http://schemas.openxmlformats.org/officeDocument/2006/relationships/theme" Target="../theme/theme2.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4" Type="http://schemas.openxmlformats.org/officeDocument/2006/relationships/slideLayout" Target="../slideLayouts/slideLayout11.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6.xml"/><Relationship Id="rId7" Type="http://schemas.openxmlformats.org/officeDocument/2006/relationships/theme" Target="../theme/theme3.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5" Type="http://schemas.openxmlformats.org/officeDocument/2006/relationships/slideLayout" Target="../slideLayouts/slideLayout18.xml"/><Relationship Id="rId4" Type="http://schemas.openxmlformats.org/officeDocument/2006/relationships/slideLayout" Target="../slideLayouts/slideLayout17.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2.xml"/><Relationship Id="rId7" Type="http://schemas.openxmlformats.org/officeDocument/2006/relationships/theme" Target="../theme/theme4.xml"/><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slideLayout" Target="../slideLayouts/slideLayout25.xml"/><Relationship Id="rId5" Type="http://schemas.openxmlformats.org/officeDocument/2006/relationships/slideLayout" Target="../slideLayouts/slideLayout24.xml"/><Relationship Id="rId4" Type="http://schemas.openxmlformats.org/officeDocument/2006/relationships/slideLayout" Target="../slideLayouts/slideLayout23.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28.xml"/><Relationship Id="rId7" Type="http://schemas.openxmlformats.org/officeDocument/2006/relationships/theme" Target="../theme/theme5.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5" Type="http://schemas.openxmlformats.org/officeDocument/2006/relationships/slideLayout" Target="../slideLayouts/slideLayout30.xml"/><Relationship Id="rId4" Type="http://schemas.openxmlformats.org/officeDocument/2006/relationships/slideLayout" Target="../slideLayouts/slideLayout29.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34.xml"/><Relationship Id="rId7" Type="http://schemas.openxmlformats.org/officeDocument/2006/relationships/theme" Target="../theme/theme6.xml"/><Relationship Id="rId2" Type="http://schemas.openxmlformats.org/officeDocument/2006/relationships/slideLayout" Target="../slideLayouts/slideLayout33.xml"/><Relationship Id="rId1" Type="http://schemas.openxmlformats.org/officeDocument/2006/relationships/slideLayout" Target="../slideLayouts/slideLayout32.xml"/><Relationship Id="rId6" Type="http://schemas.openxmlformats.org/officeDocument/2006/relationships/slideLayout" Target="../slideLayouts/slideLayout37.xml"/><Relationship Id="rId5" Type="http://schemas.openxmlformats.org/officeDocument/2006/relationships/slideLayout" Target="../slideLayouts/slideLayout36.xml"/><Relationship Id="rId4" Type="http://schemas.openxmlformats.org/officeDocument/2006/relationships/slideLayout" Target="../slideLayouts/slideLayout35.xml"/></Relationships>
</file>

<file path=ppt/slideMasters/_rels/slideMaster7.xml.rels><?xml version="1.0" encoding="UTF-8" standalone="yes"?>
<Relationships xmlns="http://schemas.openxmlformats.org/package/2006/relationships"><Relationship Id="rId8" Type="http://schemas.openxmlformats.org/officeDocument/2006/relationships/theme" Target="../theme/theme7.xml"/><Relationship Id="rId3" Type="http://schemas.openxmlformats.org/officeDocument/2006/relationships/slideLayout" Target="../slideLayouts/slideLayout40.xml"/><Relationship Id="rId7" Type="http://schemas.openxmlformats.org/officeDocument/2006/relationships/slideLayout" Target="../slideLayouts/slideLayout44.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slideLayout" Target="../slideLayouts/slideLayout43.xml"/><Relationship Id="rId5" Type="http://schemas.openxmlformats.org/officeDocument/2006/relationships/slideLayout" Target="../slideLayouts/slideLayout42.xml"/><Relationship Id="rId4" Type="http://schemas.openxmlformats.org/officeDocument/2006/relationships/slideLayout" Target="../slideLayouts/slideLayout41.xml"/></Relationships>
</file>

<file path=ppt/slideMasters/_rels/slideMaster8.xml.rels><?xml version="1.0" encoding="UTF-8" standalone="yes"?>
<Relationships xmlns="http://schemas.openxmlformats.org/package/2006/relationships"><Relationship Id="rId8" Type="http://schemas.openxmlformats.org/officeDocument/2006/relationships/theme" Target="../theme/theme8.xml"/><Relationship Id="rId3" Type="http://schemas.openxmlformats.org/officeDocument/2006/relationships/slideLayout" Target="../slideLayouts/slideLayout47.xml"/><Relationship Id="rId7" Type="http://schemas.openxmlformats.org/officeDocument/2006/relationships/slideLayout" Target="../slideLayouts/slideLayout51.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5" Type="http://schemas.openxmlformats.org/officeDocument/2006/relationships/slideLayout" Target="../slideLayouts/slideLayout49.xml"/><Relationship Id="rId4" Type="http://schemas.openxmlformats.org/officeDocument/2006/relationships/slideLayout" Target="../slideLayouts/slideLayout4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Shape 5"/>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91425" rIns="91425" bIns="91425" numCol="1" anchor="b" anchorCtr="0" compatLnSpc="1">
            <a:prstTxWarp prst="textNoShape">
              <a:avLst/>
            </a:prstTxWarp>
          </a:bodyPr>
          <a:lstStyle/>
          <a:p>
            <a:pPr lvl="0"/>
            <a:endParaRPr lang="en-US" smtClean="0">
              <a:sym typeface="Arial" charset="0"/>
            </a:endParaRPr>
          </a:p>
        </p:txBody>
      </p:sp>
      <p:sp>
        <p:nvSpPr>
          <p:cNvPr id="1027" name="Shape 6"/>
          <p:cNvSpPr>
            <a:spLocks noGrp="1"/>
          </p:cNvSpPr>
          <p:nvPr>
            <p:ph type="body" idx="1"/>
          </p:nvPr>
        </p:nvSpPr>
        <p:spPr bwMode="auto">
          <a:xfrm>
            <a:off x="457200" y="1600200"/>
            <a:ext cx="8229600" cy="4967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91425" rIns="91425" bIns="91425" numCol="1" anchor="t" anchorCtr="0" compatLnSpc="1">
            <a:prstTxWarp prst="textNoShape">
              <a:avLst/>
            </a:prstTxWarp>
          </a:bodyPr>
          <a:lstStyle/>
          <a:p>
            <a:pPr lvl="0"/>
            <a:endParaRPr lang="en-US" smtClean="0">
              <a:sym typeface="Arial" charset="0"/>
            </a:endParaRPr>
          </a:p>
        </p:txBody>
      </p:sp>
      <p:cxnSp>
        <p:nvCxnSpPr>
          <p:cNvPr id="1028" name="Shape 7"/>
          <p:cNvCxnSpPr>
            <a:cxnSpLocks noChangeShapeType="1"/>
          </p:cNvCxnSpPr>
          <p:nvPr/>
        </p:nvCxnSpPr>
        <p:spPr bwMode="auto">
          <a:xfrm>
            <a:off x="457200" y="6697663"/>
            <a:ext cx="8229600" cy="0"/>
          </a:xfrm>
          <a:prstGeom prst="straightConnector1">
            <a:avLst/>
          </a:prstGeom>
          <a:noFill/>
          <a:ln w="50800">
            <a:solidFill>
              <a:schemeClr val="tx2"/>
            </a:solidFill>
            <a:round/>
            <a:headEnd type="none" w="sm" len="sm"/>
            <a:tailEnd type="none" w="sm" len="sm"/>
          </a:ln>
          <a:extLst>
            <a:ext uri="{909E8E84-426E-40DD-AFC4-6F175D3DCCD1}">
              <a14:hiddenFill xmlns:a14="http://schemas.microsoft.com/office/drawing/2010/main">
                <a:noFill/>
              </a14:hiddenFill>
            </a:ext>
          </a:extLst>
        </p:spPr>
      </p:cxnSp>
    </p:spTree>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Lst>
  <p:txStyles>
    <p:titleStyle>
      <a:defPPr marR="0" algn="l" rtl="0">
        <a:lnSpc>
          <a:spcPct val="100000"/>
        </a:lnSpc>
        <a:spcBef>
          <a:spcPts val="0"/>
        </a:spcBef>
        <a:spcAft>
          <a:spcPts val="0"/>
        </a:spcAft>
      </a:defPPr>
      <a:lvl1pPr algn="l" rtl="0" eaLnBrk="1" fontAlgn="base" hangingPunct="1">
        <a:spcBef>
          <a:spcPct val="0"/>
        </a:spcBef>
        <a:spcAft>
          <a:spcPct val="0"/>
        </a:spcAft>
        <a:defRPr sz="1400">
          <a:solidFill>
            <a:srgbClr val="000000"/>
          </a:solidFill>
          <a:latin typeface="Arial" panose="00000000000000000000"/>
          <a:ea typeface="Arial" panose="00000000000000000000"/>
          <a:cs typeface="Arial" panose="00000000000000000000"/>
          <a:sym typeface="Arial" charset="0"/>
          <a:rtl val="0"/>
        </a:defRPr>
      </a:lvl1pPr>
      <a:lvl2pPr algn="l" rtl="0" eaLnBrk="1" fontAlgn="base" hangingPunct="1">
        <a:spcBef>
          <a:spcPct val="0"/>
        </a:spcBef>
        <a:spcAft>
          <a:spcPct val="0"/>
        </a:spcAft>
        <a:defRPr sz="1400">
          <a:solidFill>
            <a:srgbClr val="000000"/>
          </a:solidFill>
          <a:latin typeface="Arial" panose="00000000000000000000"/>
          <a:ea typeface="Arial" panose="00000000000000000000"/>
          <a:cs typeface="Arial" panose="00000000000000000000"/>
          <a:sym typeface="Arial" charset="0"/>
          <a:rtl val="0"/>
        </a:defRPr>
      </a:lvl2pPr>
      <a:lvl3pPr algn="l" rtl="0" eaLnBrk="1" fontAlgn="base" hangingPunct="1">
        <a:spcBef>
          <a:spcPct val="0"/>
        </a:spcBef>
        <a:spcAft>
          <a:spcPct val="0"/>
        </a:spcAft>
        <a:defRPr sz="1400">
          <a:solidFill>
            <a:srgbClr val="000000"/>
          </a:solidFill>
          <a:latin typeface="Arial" charset="0"/>
          <a:cs typeface="Arial" charset="0"/>
          <a:sym typeface="Arial" charset="0"/>
        </a:defRPr>
      </a:lvl3pPr>
      <a:lvl4pPr algn="l" rtl="0" eaLnBrk="1" fontAlgn="base" hangingPunct="1">
        <a:spcBef>
          <a:spcPct val="0"/>
        </a:spcBef>
        <a:spcAft>
          <a:spcPct val="0"/>
        </a:spcAft>
        <a:defRPr sz="1400">
          <a:solidFill>
            <a:srgbClr val="000000"/>
          </a:solidFill>
          <a:latin typeface="Arial" charset="0"/>
          <a:cs typeface="Arial" charset="0"/>
          <a:sym typeface="Arial" charset="0"/>
        </a:defRPr>
      </a:lvl4pPr>
      <a:lvl5pPr algn="l" rtl="0" eaLnBrk="1" fontAlgn="base" hangingPunct="1">
        <a:spcBef>
          <a:spcPct val="0"/>
        </a:spcBef>
        <a:spcAft>
          <a:spcPct val="0"/>
        </a:spcAft>
        <a:defRPr sz="1400">
          <a:solidFill>
            <a:srgbClr val="000000"/>
          </a:solidFill>
          <a:latin typeface="Arial" charset="0"/>
          <a:cs typeface="Arial" charset="0"/>
          <a:sym typeface="Arial" charset="0"/>
        </a:defRPr>
      </a:lvl5pPr>
      <a:lvl6pPr marL="457200" algn="l" rtl="0" eaLnBrk="1" fontAlgn="base" hangingPunct="1">
        <a:spcBef>
          <a:spcPct val="0"/>
        </a:spcBef>
        <a:spcAft>
          <a:spcPct val="0"/>
        </a:spcAft>
        <a:defRPr sz="1400">
          <a:solidFill>
            <a:srgbClr val="000000"/>
          </a:solidFill>
          <a:latin typeface="Arial" charset="0"/>
          <a:cs typeface="Arial" charset="0"/>
          <a:sym typeface="Arial" charset="0"/>
        </a:defRPr>
      </a:lvl6pPr>
      <a:lvl7pPr marL="914400" algn="l" rtl="0" eaLnBrk="1" fontAlgn="base" hangingPunct="1">
        <a:spcBef>
          <a:spcPct val="0"/>
        </a:spcBef>
        <a:spcAft>
          <a:spcPct val="0"/>
        </a:spcAft>
        <a:defRPr sz="1400">
          <a:solidFill>
            <a:srgbClr val="000000"/>
          </a:solidFill>
          <a:latin typeface="Arial" charset="0"/>
          <a:cs typeface="Arial" charset="0"/>
          <a:sym typeface="Arial" charset="0"/>
        </a:defRPr>
      </a:lvl7pPr>
      <a:lvl8pPr marL="1371600" algn="l" rtl="0" eaLnBrk="1" fontAlgn="base" hangingPunct="1">
        <a:spcBef>
          <a:spcPct val="0"/>
        </a:spcBef>
        <a:spcAft>
          <a:spcPct val="0"/>
        </a:spcAft>
        <a:defRPr sz="1400">
          <a:solidFill>
            <a:srgbClr val="000000"/>
          </a:solidFill>
          <a:latin typeface="Arial" charset="0"/>
          <a:cs typeface="Arial" charset="0"/>
          <a:sym typeface="Arial" charset="0"/>
        </a:defRPr>
      </a:lvl8pPr>
      <a:lvl9pPr marL="1828800" algn="l" rtl="0" eaLnBrk="1" fontAlgn="base" hangingPunct="1">
        <a:spcBef>
          <a:spcPct val="0"/>
        </a:spcBef>
        <a:spcAft>
          <a:spcPct val="0"/>
        </a:spcAft>
        <a:defRPr sz="1400">
          <a:solidFill>
            <a:srgbClr val="000000"/>
          </a:solidFill>
          <a:latin typeface="Arial" charset="0"/>
          <a:cs typeface="Arial" charset="0"/>
          <a:sym typeface="Arial" charset="0"/>
        </a:defRPr>
      </a:lvl9pPr>
    </p:titleStyle>
    <p:bodyStyle>
      <a:defPPr marR="0" algn="l" rtl="0">
        <a:lnSpc>
          <a:spcPct val="100000"/>
        </a:lnSpc>
        <a:spcBef>
          <a:spcPts val="0"/>
        </a:spcBef>
        <a:spcAft>
          <a:spcPts val="0"/>
        </a:spcAft>
      </a:defPPr>
      <a:lvl1pPr marL="342900" indent="-342900" algn="l" rtl="0" eaLnBrk="1" fontAlgn="base" hangingPunct="1">
        <a:spcBef>
          <a:spcPct val="0"/>
        </a:spcBef>
        <a:spcAft>
          <a:spcPct val="0"/>
        </a:spcAft>
        <a:defRPr sz="1400">
          <a:solidFill>
            <a:srgbClr val="000000"/>
          </a:solidFill>
          <a:latin typeface="Arial" panose="00000000000000000000"/>
          <a:ea typeface="Arial" panose="00000000000000000000"/>
          <a:cs typeface="Arial" panose="00000000000000000000"/>
          <a:sym typeface="Arial" charset="0"/>
          <a:rtl val="0"/>
        </a:defRPr>
      </a:lvl1pPr>
      <a:lvl2pPr marL="742950" indent="-285750" algn="l" rtl="0" eaLnBrk="1" fontAlgn="base" hangingPunct="1">
        <a:spcBef>
          <a:spcPct val="0"/>
        </a:spcBef>
        <a:spcAft>
          <a:spcPct val="0"/>
        </a:spcAft>
        <a:defRPr sz="1400">
          <a:solidFill>
            <a:srgbClr val="000000"/>
          </a:solidFill>
          <a:latin typeface="Arial" panose="00000000000000000000"/>
          <a:ea typeface="Arial" panose="00000000000000000000"/>
          <a:cs typeface="Arial" panose="00000000000000000000"/>
          <a:sym typeface="Arial" charset="0"/>
          <a:rtl val="0"/>
        </a:defRPr>
      </a:lvl2pPr>
      <a:lvl3pPr marL="1143000" indent="-228600" algn="l" rtl="0" eaLnBrk="1" fontAlgn="base" hangingPunct="1">
        <a:spcBef>
          <a:spcPct val="0"/>
        </a:spcBef>
        <a:spcAft>
          <a:spcPct val="0"/>
        </a:spcAft>
        <a:defRPr sz="1400">
          <a:solidFill>
            <a:srgbClr val="000000"/>
          </a:solidFill>
          <a:latin typeface="Arial" panose="00000000000000000000"/>
          <a:ea typeface="Arial" panose="00000000000000000000"/>
          <a:cs typeface="Arial" panose="00000000000000000000"/>
          <a:sym typeface="Arial" charset="0"/>
          <a:rtl val="0"/>
        </a:defRPr>
      </a:lvl3pPr>
      <a:lvl4pPr marL="1600200" indent="-228600" algn="l" rtl="0" eaLnBrk="1" fontAlgn="base" hangingPunct="1">
        <a:spcBef>
          <a:spcPct val="0"/>
        </a:spcBef>
        <a:spcAft>
          <a:spcPct val="0"/>
        </a:spcAft>
        <a:defRPr sz="1400">
          <a:solidFill>
            <a:srgbClr val="000000"/>
          </a:solidFill>
          <a:latin typeface="Arial" panose="00000000000000000000"/>
          <a:ea typeface="Arial" panose="00000000000000000000"/>
          <a:cs typeface="Arial" panose="00000000000000000000"/>
          <a:sym typeface="Arial" charset="0"/>
          <a:rtl val="0"/>
        </a:defRPr>
      </a:lvl4pPr>
      <a:lvl5pPr marL="2057400" indent="-228600" algn="l" rtl="0" eaLnBrk="1" fontAlgn="base" hangingPunct="1">
        <a:spcBef>
          <a:spcPct val="0"/>
        </a:spcBef>
        <a:spcAft>
          <a:spcPct val="0"/>
        </a:spcAft>
        <a:defRPr sz="1400">
          <a:solidFill>
            <a:srgbClr val="000000"/>
          </a:solidFill>
          <a:latin typeface="Arial" panose="00000000000000000000"/>
          <a:ea typeface="Arial" panose="00000000000000000000"/>
          <a:cs typeface="Arial" panose="00000000000000000000"/>
          <a:sym typeface="Arial" charset="0"/>
          <a:rtl val="0"/>
        </a:defRPr>
      </a:lvl5pPr>
      <a:lvl6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6pPr>
      <a:lvl7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7pPr>
      <a:lvl8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8pPr>
      <a:lvl9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9pPr>
    </p:bodyStyle>
    <p:otherStyle>
      <a:defPPr marR="0" algn="l" rtl="0">
        <a:lnSpc>
          <a:spcPct val="100000"/>
        </a:lnSpc>
        <a:spcBef>
          <a:spcPts val="0"/>
        </a:spcBef>
        <a:spcAft>
          <a:spcPts val="0"/>
        </a:spcAft>
      </a:defPPr>
      <a:lvl1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1pPr>
      <a:lvl2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2pPr>
      <a:lvl3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3pPr>
      <a:lvl4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4pPr>
      <a:lvl5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5pPr>
      <a:lvl6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6pPr>
      <a:lvl7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7pPr>
      <a:lvl8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8pPr>
      <a:lvl9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Shape 3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91425" rIns="91425" bIns="91425" numCol="1" anchor="b" anchorCtr="0" compatLnSpc="1">
            <a:prstTxWarp prst="textNoShape">
              <a:avLst/>
            </a:prstTxWarp>
          </a:bodyPr>
          <a:lstStyle/>
          <a:p>
            <a:pPr lvl="0"/>
            <a:endParaRPr lang="en-US" smtClean="0">
              <a:sym typeface="Arial" charset="0"/>
            </a:endParaRPr>
          </a:p>
        </p:txBody>
      </p:sp>
      <p:sp>
        <p:nvSpPr>
          <p:cNvPr id="2051" name="Shape 32"/>
          <p:cNvSpPr>
            <a:spLocks noGrp="1"/>
          </p:cNvSpPr>
          <p:nvPr>
            <p:ph type="body" idx="1"/>
          </p:nvPr>
        </p:nvSpPr>
        <p:spPr bwMode="auto">
          <a:xfrm>
            <a:off x="457200" y="1600200"/>
            <a:ext cx="8229600" cy="4967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91425" rIns="91425" bIns="91425" numCol="1" anchor="t" anchorCtr="0" compatLnSpc="1">
            <a:prstTxWarp prst="textNoShape">
              <a:avLst/>
            </a:prstTxWarp>
          </a:bodyPr>
          <a:lstStyle/>
          <a:p>
            <a:pPr lvl="0"/>
            <a:endParaRPr lang="en-US" smtClean="0">
              <a:sym typeface="Arial" charset="0"/>
            </a:endParaRPr>
          </a:p>
        </p:txBody>
      </p:sp>
    </p:spTree>
  </p:cSld>
  <p:clrMap bg1="lt1" tx1="dk1" bg2="dk2" tx2="lt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Lst>
  <p:txStyles>
    <p:titleStyle>
      <a:defPPr marR="0" algn="l" rtl="0">
        <a:lnSpc>
          <a:spcPct val="100000"/>
        </a:lnSpc>
        <a:spcBef>
          <a:spcPts val="0"/>
        </a:spcBef>
        <a:spcAft>
          <a:spcPts val="0"/>
        </a:spcAft>
      </a:defPPr>
      <a:lvl1pPr algn="l" rtl="0" eaLnBrk="1" fontAlgn="base" hangingPunct="1">
        <a:spcBef>
          <a:spcPct val="0"/>
        </a:spcBef>
        <a:spcAft>
          <a:spcPct val="0"/>
        </a:spcAft>
        <a:defRPr sz="1400">
          <a:solidFill>
            <a:srgbClr val="000000"/>
          </a:solidFill>
          <a:latin typeface="Arial" panose="00000000000000000000"/>
          <a:ea typeface="Arial" panose="00000000000000000000"/>
          <a:cs typeface="Arial" panose="00000000000000000000"/>
          <a:sym typeface="Arial" charset="0"/>
          <a:rtl val="0"/>
        </a:defRPr>
      </a:lvl1pPr>
      <a:lvl2pPr algn="l" rtl="0" eaLnBrk="1" fontAlgn="base" hangingPunct="1">
        <a:spcBef>
          <a:spcPct val="0"/>
        </a:spcBef>
        <a:spcAft>
          <a:spcPct val="0"/>
        </a:spcAft>
        <a:defRPr sz="1400">
          <a:solidFill>
            <a:srgbClr val="000000"/>
          </a:solidFill>
          <a:latin typeface="Arial" panose="00000000000000000000"/>
          <a:ea typeface="Arial" panose="00000000000000000000"/>
          <a:cs typeface="Arial" panose="00000000000000000000"/>
          <a:sym typeface="Arial" charset="0"/>
          <a:rtl val="0"/>
        </a:defRPr>
      </a:lvl2pPr>
      <a:lvl3pPr algn="l" rtl="0" eaLnBrk="1" fontAlgn="base" hangingPunct="1">
        <a:spcBef>
          <a:spcPct val="0"/>
        </a:spcBef>
        <a:spcAft>
          <a:spcPct val="0"/>
        </a:spcAft>
        <a:defRPr sz="1400">
          <a:solidFill>
            <a:srgbClr val="000000"/>
          </a:solidFill>
          <a:latin typeface="Arial" charset="0"/>
          <a:cs typeface="Arial" charset="0"/>
          <a:sym typeface="Arial" charset="0"/>
        </a:defRPr>
      </a:lvl3pPr>
      <a:lvl4pPr algn="l" rtl="0" eaLnBrk="1" fontAlgn="base" hangingPunct="1">
        <a:spcBef>
          <a:spcPct val="0"/>
        </a:spcBef>
        <a:spcAft>
          <a:spcPct val="0"/>
        </a:spcAft>
        <a:defRPr sz="1400">
          <a:solidFill>
            <a:srgbClr val="000000"/>
          </a:solidFill>
          <a:latin typeface="Arial" charset="0"/>
          <a:cs typeface="Arial" charset="0"/>
          <a:sym typeface="Arial" charset="0"/>
        </a:defRPr>
      </a:lvl4pPr>
      <a:lvl5pPr algn="l" rtl="0" eaLnBrk="1" fontAlgn="base" hangingPunct="1">
        <a:spcBef>
          <a:spcPct val="0"/>
        </a:spcBef>
        <a:spcAft>
          <a:spcPct val="0"/>
        </a:spcAft>
        <a:defRPr sz="1400">
          <a:solidFill>
            <a:srgbClr val="000000"/>
          </a:solidFill>
          <a:latin typeface="Arial" charset="0"/>
          <a:cs typeface="Arial" charset="0"/>
          <a:sym typeface="Arial" charset="0"/>
        </a:defRPr>
      </a:lvl5pPr>
      <a:lvl6pPr marL="457200" algn="l" rtl="0" eaLnBrk="1" fontAlgn="base" hangingPunct="1">
        <a:spcBef>
          <a:spcPct val="0"/>
        </a:spcBef>
        <a:spcAft>
          <a:spcPct val="0"/>
        </a:spcAft>
        <a:defRPr sz="1400">
          <a:solidFill>
            <a:srgbClr val="000000"/>
          </a:solidFill>
          <a:latin typeface="Arial" charset="0"/>
          <a:cs typeface="Arial" charset="0"/>
          <a:sym typeface="Arial" charset="0"/>
        </a:defRPr>
      </a:lvl6pPr>
      <a:lvl7pPr marL="914400" algn="l" rtl="0" eaLnBrk="1" fontAlgn="base" hangingPunct="1">
        <a:spcBef>
          <a:spcPct val="0"/>
        </a:spcBef>
        <a:spcAft>
          <a:spcPct val="0"/>
        </a:spcAft>
        <a:defRPr sz="1400">
          <a:solidFill>
            <a:srgbClr val="000000"/>
          </a:solidFill>
          <a:latin typeface="Arial" charset="0"/>
          <a:cs typeface="Arial" charset="0"/>
          <a:sym typeface="Arial" charset="0"/>
        </a:defRPr>
      </a:lvl7pPr>
      <a:lvl8pPr marL="1371600" algn="l" rtl="0" eaLnBrk="1" fontAlgn="base" hangingPunct="1">
        <a:spcBef>
          <a:spcPct val="0"/>
        </a:spcBef>
        <a:spcAft>
          <a:spcPct val="0"/>
        </a:spcAft>
        <a:defRPr sz="1400">
          <a:solidFill>
            <a:srgbClr val="000000"/>
          </a:solidFill>
          <a:latin typeface="Arial" charset="0"/>
          <a:cs typeface="Arial" charset="0"/>
          <a:sym typeface="Arial" charset="0"/>
        </a:defRPr>
      </a:lvl8pPr>
      <a:lvl9pPr marL="1828800" algn="l" rtl="0" eaLnBrk="1" fontAlgn="base" hangingPunct="1">
        <a:spcBef>
          <a:spcPct val="0"/>
        </a:spcBef>
        <a:spcAft>
          <a:spcPct val="0"/>
        </a:spcAft>
        <a:defRPr sz="1400">
          <a:solidFill>
            <a:srgbClr val="000000"/>
          </a:solidFill>
          <a:latin typeface="Arial" charset="0"/>
          <a:cs typeface="Arial" charset="0"/>
          <a:sym typeface="Arial" charset="0"/>
        </a:defRPr>
      </a:lvl9pPr>
    </p:titleStyle>
    <p:bodyStyle>
      <a:defPPr marR="0" algn="l" rtl="0">
        <a:lnSpc>
          <a:spcPct val="100000"/>
        </a:lnSpc>
        <a:spcBef>
          <a:spcPts val="0"/>
        </a:spcBef>
        <a:spcAft>
          <a:spcPts val="0"/>
        </a:spcAft>
      </a:defPPr>
      <a:lvl1pPr marL="342900" indent="-342900" algn="l" rtl="0" eaLnBrk="1" fontAlgn="base" hangingPunct="1">
        <a:spcBef>
          <a:spcPct val="0"/>
        </a:spcBef>
        <a:spcAft>
          <a:spcPct val="0"/>
        </a:spcAft>
        <a:defRPr sz="1400">
          <a:solidFill>
            <a:srgbClr val="000000"/>
          </a:solidFill>
          <a:latin typeface="Arial" panose="00000000000000000000"/>
          <a:ea typeface="Arial" panose="00000000000000000000"/>
          <a:cs typeface="Arial" panose="00000000000000000000"/>
          <a:sym typeface="Arial" charset="0"/>
          <a:rtl val="0"/>
        </a:defRPr>
      </a:lvl1pPr>
      <a:lvl2pPr marL="742950" indent="-285750" algn="l" rtl="0" eaLnBrk="1" fontAlgn="base" hangingPunct="1">
        <a:spcBef>
          <a:spcPct val="0"/>
        </a:spcBef>
        <a:spcAft>
          <a:spcPct val="0"/>
        </a:spcAft>
        <a:defRPr sz="1400">
          <a:solidFill>
            <a:srgbClr val="000000"/>
          </a:solidFill>
          <a:latin typeface="Arial" panose="00000000000000000000"/>
          <a:ea typeface="Arial" panose="00000000000000000000"/>
          <a:cs typeface="Arial" panose="00000000000000000000"/>
          <a:sym typeface="Arial" charset="0"/>
          <a:rtl val="0"/>
        </a:defRPr>
      </a:lvl2pPr>
      <a:lvl3pPr marL="1143000" indent="-228600" algn="l" rtl="0" eaLnBrk="1" fontAlgn="base" hangingPunct="1">
        <a:spcBef>
          <a:spcPct val="0"/>
        </a:spcBef>
        <a:spcAft>
          <a:spcPct val="0"/>
        </a:spcAft>
        <a:defRPr sz="1400">
          <a:solidFill>
            <a:srgbClr val="000000"/>
          </a:solidFill>
          <a:latin typeface="Arial" panose="00000000000000000000"/>
          <a:ea typeface="Arial" panose="00000000000000000000"/>
          <a:cs typeface="Arial" panose="00000000000000000000"/>
          <a:sym typeface="Arial" charset="0"/>
          <a:rtl val="0"/>
        </a:defRPr>
      </a:lvl3pPr>
      <a:lvl4pPr marL="1600200" indent="-228600" algn="l" rtl="0" eaLnBrk="1" fontAlgn="base" hangingPunct="1">
        <a:spcBef>
          <a:spcPct val="0"/>
        </a:spcBef>
        <a:spcAft>
          <a:spcPct val="0"/>
        </a:spcAft>
        <a:defRPr sz="1400">
          <a:solidFill>
            <a:srgbClr val="000000"/>
          </a:solidFill>
          <a:latin typeface="Arial" panose="00000000000000000000"/>
          <a:ea typeface="Arial" panose="00000000000000000000"/>
          <a:cs typeface="Arial" panose="00000000000000000000"/>
          <a:sym typeface="Arial" charset="0"/>
          <a:rtl val="0"/>
        </a:defRPr>
      </a:lvl4pPr>
      <a:lvl5pPr marL="2057400" indent="-228600" algn="l" rtl="0" eaLnBrk="1" fontAlgn="base" hangingPunct="1">
        <a:spcBef>
          <a:spcPct val="0"/>
        </a:spcBef>
        <a:spcAft>
          <a:spcPct val="0"/>
        </a:spcAft>
        <a:defRPr sz="1400">
          <a:solidFill>
            <a:srgbClr val="000000"/>
          </a:solidFill>
          <a:latin typeface="Arial" panose="00000000000000000000"/>
          <a:ea typeface="Arial" panose="00000000000000000000"/>
          <a:cs typeface="Arial" panose="00000000000000000000"/>
          <a:sym typeface="Arial" charset="0"/>
          <a:rtl val="0"/>
        </a:defRPr>
      </a:lvl5pPr>
      <a:lvl6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6pPr>
      <a:lvl7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7pPr>
      <a:lvl8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8pPr>
      <a:lvl9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9pPr>
    </p:bodyStyle>
    <p:otherStyle>
      <a:defPPr marR="0" algn="l" rtl="0">
        <a:lnSpc>
          <a:spcPct val="100000"/>
        </a:lnSpc>
        <a:spcBef>
          <a:spcPts val="0"/>
        </a:spcBef>
        <a:spcAft>
          <a:spcPts val="0"/>
        </a:spcAft>
      </a:defPPr>
      <a:lvl1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1pPr>
      <a:lvl2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2pPr>
      <a:lvl3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3pPr>
      <a:lvl4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4pPr>
      <a:lvl5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5pPr>
      <a:lvl6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6pPr>
      <a:lvl7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7pPr>
      <a:lvl8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8pPr>
      <a:lvl9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074" name="Shape 3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91425" rIns="91425" bIns="91425" numCol="1" anchor="b" anchorCtr="0" compatLnSpc="1">
            <a:prstTxWarp prst="textNoShape">
              <a:avLst/>
            </a:prstTxWarp>
          </a:bodyPr>
          <a:lstStyle/>
          <a:p>
            <a:pPr lvl="0"/>
            <a:endParaRPr lang="en-US" smtClean="0">
              <a:sym typeface="Arial" charset="0"/>
            </a:endParaRPr>
          </a:p>
        </p:txBody>
      </p:sp>
      <p:sp>
        <p:nvSpPr>
          <p:cNvPr id="3075" name="Shape 32"/>
          <p:cNvSpPr>
            <a:spLocks noGrp="1"/>
          </p:cNvSpPr>
          <p:nvPr>
            <p:ph type="body" idx="1"/>
          </p:nvPr>
        </p:nvSpPr>
        <p:spPr bwMode="auto">
          <a:xfrm>
            <a:off x="457200" y="1600200"/>
            <a:ext cx="8229600" cy="4967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91425" rIns="91425" bIns="91425" numCol="1" anchor="t" anchorCtr="0" compatLnSpc="1">
            <a:prstTxWarp prst="textNoShape">
              <a:avLst/>
            </a:prstTxWarp>
          </a:bodyPr>
          <a:lstStyle/>
          <a:p>
            <a:pPr lvl="0"/>
            <a:endParaRPr lang="en-US" smtClean="0">
              <a:sym typeface="Arial" charset="0"/>
            </a:endParaRPr>
          </a:p>
        </p:txBody>
      </p:sp>
    </p:spTree>
  </p:cSld>
  <p:clrMap bg1="lt1" tx1="dk1" bg2="dk2" tx2="lt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Lst>
  <p:txStyles>
    <p:titleStyle>
      <a:defPPr marR="0" algn="l" rtl="0">
        <a:lnSpc>
          <a:spcPct val="100000"/>
        </a:lnSpc>
        <a:spcBef>
          <a:spcPts val="0"/>
        </a:spcBef>
        <a:spcAft>
          <a:spcPts val="0"/>
        </a:spcAft>
      </a:defPPr>
      <a:lvl1pPr algn="l" rtl="0" eaLnBrk="1" fontAlgn="base" hangingPunct="1">
        <a:spcBef>
          <a:spcPct val="0"/>
        </a:spcBef>
        <a:spcAft>
          <a:spcPct val="0"/>
        </a:spcAft>
        <a:defRPr sz="1400">
          <a:solidFill>
            <a:srgbClr val="000000"/>
          </a:solidFill>
          <a:latin typeface="Arial" panose="00000000000000000000"/>
          <a:ea typeface="Arial" panose="00000000000000000000"/>
          <a:cs typeface="Arial" panose="00000000000000000000"/>
          <a:sym typeface="Arial" charset="0"/>
          <a:rtl val="0"/>
        </a:defRPr>
      </a:lvl1pPr>
      <a:lvl2pPr algn="l" rtl="0" eaLnBrk="1" fontAlgn="base" hangingPunct="1">
        <a:spcBef>
          <a:spcPct val="0"/>
        </a:spcBef>
        <a:spcAft>
          <a:spcPct val="0"/>
        </a:spcAft>
        <a:defRPr sz="1400">
          <a:solidFill>
            <a:srgbClr val="000000"/>
          </a:solidFill>
          <a:latin typeface="Arial" panose="00000000000000000000"/>
          <a:ea typeface="Arial" panose="00000000000000000000"/>
          <a:cs typeface="Arial" panose="00000000000000000000"/>
          <a:sym typeface="Arial" charset="0"/>
          <a:rtl val="0"/>
        </a:defRPr>
      </a:lvl2pPr>
      <a:lvl3pPr algn="l" rtl="0" eaLnBrk="1" fontAlgn="base" hangingPunct="1">
        <a:spcBef>
          <a:spcPct val="0"/>
        </a:spcBef>
        <a:spcAft>
          <a:spcPct val="0"/>
        </a:spcAft>
        <a:defRPr sz="1400">
          <a:solidFill>
            <a:srgbClr val="000000"/>
          </a:solidFill>
          <a:latin typeface="Arial" charset="0"/>
          <a:cs typeface="Arial" charset="0"/>
          <a:sym typeface="Arial" charset="0"/>
        </a:defRPr>
      </a:lvl3pPr>
      <a:lvl4pPr algn="l" rtl="0" eaLnBrk="1" fontAlgn="base" hangingPunct="1">
        <a:spcBef>
          <a:spcPct val="0"/>
        </a:spcBef>
        <a:spcAft>
          <a:spcPct val="0"/>
        </a:spcAft>
        <a:defRPr sz="1400">
          <a:solidFill>
            <a:srgbClr val="000000"/>
          </a:solidFill>
          <a:latin typeface="Arial" charset="0"/>
          <a:cs typeface="Arial" charset="0"/>
          <a:sym typeface="Arial" charset="0"/>
        </a:defRPr>
      </a:lvl4pPr>
      <a:lvl5pPr algn="l" rtl="0" eaLnBrk="1" fontAlgn="base" hangingPunct="1">
        <a:spcBef>
          <a:spcPct val="0"/>
        </a:spcBef>
        <a:spcAft>
          <a:spcPct val="0"/>
        </a:spcAft>
        <a:defRPr sz="1400">
          <a:solidFill>
            <a:srgbClr val="000000"/>
          </a:solidFill>
          <a:latin typeface="Arial" charset="0"/>
          <a:cs typeface="Arial" charset="0"/>
          <a:sym typeface="Arial" charset="0"/>
        </a:defRPr>
      </a:lvl5pPr>
      <a:lvl6pPr marL="457200" algn="l" rtl="0" eaLnBrk="1" fontAlgn="base" hangingPunct="1">
        <a:spcBef>
          <a:spcPct val="0"/>
        </a:spcBef>
        <a:spcAft>
          <a:spcPct val="0"/>
        </a:spcAft>
        <a:defRPr sz="1400">
          <a:solidFill>
            <a:srgbClr val="000000"/>
          </a:solidFill>
          <a:latin typeface="Arial" charset="0"/>
          <a:cs typeface="Arial" charset="0"/>
          <a:sym typeface="Arial" charset="0"/>
        </a:defRPr>
      </a:lvl6pPr>
      <a:lvl7pPr marL="914400" algn="l" rtl="0" eaLnBrk="1" fontAlgn="base" hangingPunct="1">
        <a:spcBef>
          <a:spcPct val="0"/>
        </a:spcBef>
        <a:spcAft>
          <a:spcPct val="0"/>
        </a:spcAft>
        <a:defRPr sz="1400">
          <a:solidFill>
            <a:srgbClr val="000000"/>
          </a:solidFill>
          <a:latin typeface="Arial" charset="0"/>
          <a:cs typeface="Arial" charset="0"/>
          <a:sym typeface="Arial" charset="0"/>
        </a:defRPr>
      </a:lvl7pPr>
      <a:lvl8pPr marL="1371600" algn="l" rtl="0" eaLnBrk="1" fontAlgn="base" hangingPunct="1">
        <a:spcBef>
          <a:spcPct val="0"/>
        </a:spcBef>
        <a:spcAft>
          <a:spcPct val="0"/>
        </a:spcAft>
        <a:defRPr sz="1400">
          <a:solidFill>
            <a:srgbClr val="000000"/>
          </a:solidFill>
          <a:latin typeface="Arial" charset="0"/>
          <a:cs typeface="Arial" charset="0"/>
          <a:sym typeface="Arial" charset="0"/>
        </a:defRPr>
      </a:lvl8pPr>
      <a:lvl9pPr marL="1828800" algn="l" rtl="0" eaLnBrk="1" fontAlgn="base" hangingPunct="1">
        <a:spcBef>
          <a:spcPct val="0"/>
        </a:spcBef>
        <a:spcAft>
          <a:spcPct val="0"/>
        </a:spcAft>
        <a:defRPr sz="1400">
          <a:solidFill>
            <a:srgbClr val="000000"/>
          </a:solidFill>
          <a:latin typeface="Arial" charset="0"/>
          <a:cs typeface="Arial" charset="0"/>
          <a:sym typeface="Arial" charset="0"/>
        </a:defRPr>
      </a:lvl9pPr>
    </p:titleStyle>
    <p:bodyStyle>
      <a:defPPr marR="0" algn="l" rtl="0">
        <a:lnSpc>
          <a:spcPct val="100000"/>
        </a:lnSpc>
        <a:spcBef>
          <a:spcPts val="0"/>
        </a:spcBef>
        <a:spcAft>
          <a:spcPts val="0"/>
        </a:spcAft>
      </a:defPPr>
      <a:lvl1pPr marL="342900" indent="-342900" algn="l" rtl="0" eaLnBrk="1" fontAlgn="base" hangingPunct="1">
        <a:spcBef>
          <a:spcPct val="0"/>
        </a:spcBef>
        <a:spcAft>
          <a:spcPct val="0"/>
        </a:spcAft>
        <a:defRPr sz="1400">
          <a:solidFill>
            <a:srgbClr val="000000"/>
          </a:solidFill>
          <a:latin typeface="Arial" panose="00000000000000000000"/>
          <a:ea typeface="Arial" panose="00000000000000000000"/>
          <a:cs typeface="Arial" panose="00000000000000000000"/>
          <a:sym typeface="Arial" charset="0"/>
          <a:rtl val="0"/>
        </a:defRPr>
      </a:lvl1pPr>
      <a:lvl2pPr marL="742950" indent="-285750" algn="l" rtl="0" eaLnBrk="1" fontAlgn="base" hangingPunct="1">
        <a:spcBef>
          <a:spcPct val="0"/>
        </a:spcBef>
        <a:spcAft>
          <a:spcPct val="0"/>
        </a:spcAft>
        <a:defRPr sz="1400">
          <a:solidFill>
            <a:srgbClr val="000000"/>
          </a:solidFill>
          <a:latin typeface="Arial" panose="00000000000000000000"/>
          <a:ea typeface="Arial" panose="00000000000000000000"/>
          <a:cs typeface="Arial" panose="00000000000000000000"/>
          <a:sym typeface="Arial" charset="0"/>
          <a:rtl val="0"/>
        </a:defRPr>
      </a:lvl2pPr>
      <a:lvl3pPr marL="1143000" indent="-228600" algn="l" rtl="0" eaLnBrk="1" fontAlgn="base" hangingPunct="1">
        <a:spcBef>
          <a:spcPct val="0"/>
        </a:spcBef>
        <a:spcAft>
          <a:spcPct val="0"/>
        </a:spcAft>
        <a:defRPr sz="1400">
          <a:solidFill>
            <a:srgbClr val="000000"/>
          </a:solidFill>
          <a:latin typeface="Arial" panose="00000000000000000000"/>
          <a:ea typeface="Arial" panose="00000000000000000000"/>
          <a:cs typeface="Arial" panose="00000000000000000000"/>
          <a:sym typeface="Arial" charset="0"/>
          <a:rtl val="0"/>
        </a:defRPr>
      </a:lvl3pPr>
      <a:lvl4pPr marL="1600200" indent="-228600" algn="l" rtl="0" eaLnBrk="1" fontAlgn="base" hangingPunct="1">
        <a:spcBef>
          <a:spcPct val="0"/>
        </a:spcBef>
        <a:spcAft>
          <a:spcPct val="0"/>
        </a:spcAft>
        <a:defRPr sz="1400">
          <a:solidFill>
            <a:srgbClr val="000000"/>
          </a:solidFill>
          <a:latin typeface="Arial" panose="00000000000000000000"/>
          <a:ea typeface="Arial" panose="00000000000000000000"/>
          <a:cs typeface="Arial" panose="00000000000000000000"/>
          <a:sym typeface="Arial" charset="0"/>
          <a:rtl val="0"/>
        </a:defRPr>
      </a:lvl4pPr>
      <a:lvl5pPr marL="2057400" indent="-228600" algn="l" rtl="0" eaLnBrk="1" fontAlgn="base" hangingPunct="1">
        <a:spcBef>
          <a:spcPct val="0"/>
        </a:spcBef>
        <a:spcAft>
          <a:spcPct val="0"/>
        </a:spcAft>
        <a:defRPr sz="1400">
          <a:solidFill>
            <a:srgbClr val="000000"/>
          </a:solidFill>
          <a:latin typeface="Arial" panose="00000000000000000000"/>
          <a:ea typeface="Arial" panose="00000000000000000000"/>
          <a:cs typeface="Arial" panose="00000000000000000000"/>
          <a:sym typeface="Arial" charset="0"/>
          <a:rtl val="0"/>
        </a:defRPr>
      </a:lvl5pPr>
      <a:lvl6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6pPr>
      <a:lvl7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7pPr>
      <a:lvl8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8pPr>
      <a:lvl9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9pPr>
    </p:bodyStyle>
    <p:otherStyle>
      <a:defPPr marR="0" algn="l" rtl="0">
        <a:lnSpc>
          <a:spcPct val="100000"/>
        </a:lnSpc>
        <a:spcBef>
          <a:spcPts val="0"/>
        </a:spcBef>
        <a:spcAft>
          <a:spcPts val="0"/>
        </a:spcAft>
      </a:defPPr>
      <a:lvl1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1pPr>
      <a:lvl2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2pPr>
      <a:lvl3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3pPr>
      <a:lvl4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4pPr>
      <a:lvl5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5pPr>
      <a:lvl6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6pPr>
      <a:lvl7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7pPr>
      <a:lvl8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8pPr>
      <a:lvl9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4"/>
        <p:cNvGrpSpPr/>
        <p:nvPr/>
      </p:nvGrpSpPr>
      <p:grpSpPr>
        <a:xfrm>
          <a:off x="0" y="0"/>
          <a:ext cx="0" cy="0"/>
          <a:chOff x="0" y="0"/>
          <a:chExt cx="0" cy="0"/>
        </a:xfrm>
      </p:grpSpPr>
      <p:sp>
        <p:nvSpPr>
          <p:cNvPr id="5" name="Shape 5"/>
          <p:cNvSpPr>
            <a:spLocks noGrp="1"/>
          </p:cNvSpPr>
          <p:nvPr>
            <p:ph type="title"/>
          </p:nvPr>
        </p:nvSpPr>
        <p:spPr>
          <a:xfrm>
            <a:off x="457200" y="274637"/>
            <a:ext cx="8229600" cy="1143000"/>
          </a:xfrm>
          <a:prstGeom prst="rect">
            <a:avLst/>
          </a:prstGeom>
          <a:noFill/>
          <a:ln>
            <a:noFill/>
          </a:ln>
        </p:spPr>
        <p:txBody>
          <a:bodyPr lIns="91425" tIns="91425" rIns="91425" bIns="91425" anchor="b" anchorCtr="0"/>
          <a:lstStyle>
            <a:lvl1pPr marL="0" indent="228600" algn="l" rtl="0">
              <a:spcBef>
                <a:spcPts val="0"/>
              </a:spcBef>
              <a:buClr>
                <a:schemeClr val="accent1"/>
              </a:buClr>
              <a:buSzPct val="100000"/>
              <a:buFont typeface="Arial"/>
              <a:buNone/>
              <a:defRPr sz="36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1pPr>
            <a:lvl2pPr marL="0" indent="228600" algn="l" rtl="0">
              <a:spcBef>
                <a:spcPts val="0"/>
              </a:spcBef>
              <a:buClr>
                <a:schemeClr val="accent1"/>
              </a:buClr>
              <a:buSzPct val="100000"/>
              <a:buFont typeface="Arial"/>
              <a:buNone/>
              <a:defRPr sz="36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2pPr>
            <a:lvl3pPr marL="0" indent="228600" algn="l" rtl="0">
              <a:spcBef>
                <a:spcPts val="0"/>
              </a:spcBef>
              <a:buClr>
                <a:schemeClr val="accent1"/>
              </a:buClr>
              <a:buSzPct val="100000"/>
              <a:buFont typeface="Arial"/>
              <a:buNone/>
              <a:defRPr sz="36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3pPr>
            <a:lvl4pPr marL="0" indent="228600" algn="l" rtl="0">
              <a:spcBef>
                <a:spcPts val="0"/>
              </a:spcBef>
              <a:buClr>
                <a:schemeClr val="accent1"/>
              </a:buClr>
              <a:buSzPct val="100000"/>
              <a:buFont typeface="Arial"/>
              <a:buNone/>
              <a:defRPr sz="36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4pPr>
            <a:lvl5pPr marL="0" indent="228600" algn="l" rtl="0">
              <a:spcBef>
                <a:spcPts val="0"/>
              </a:spcBef>
              <a:buClr>
                <a:schemeClr val="accent1"/>
              </a:buClr>
              <a:buSzPct val="100000"/>
              <a:buFont typeface="Arial"/>
              <a:buNone/>
              <a:defRPr sz="36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5pPr>
            <a:lvl6pPr marL="0" indent="228600" algn="l" rtl="0">
              <a:spcBef>
                <a:spcPts val="0"/>
              </a:spcBef>
              <a:buClr>
                <a:schemeClr val="accent1"/>
              </a:buClr>
              <a:buSzPct val="100000"/>
              <a:buFont typeface="Arial"/>
              <a:buNone/>
              <a:defRPr sz="36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6pPr>
            <a:lvl7pPr marL="0" indent="228600" algn="l" rtl="0">
              <a:spcBef>
                <a:spcPts val="0"/>
              </a:spcBef>
              <a:buClr>
                <a:schemeClr val="accent1"/>
              </a:buClr>
              <a:buSzPct val="100000"/>
              <a:buFont typeface="Arial"/>
              <a:buNone/>
              <a:defRPr sz="36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7pPr>
            <a:lvl8pPr marL="0" indent="228600" algn="l" rtl="0">
              <a:spcBef>
                <a:spcPts val="0"/>
              </a:spcBef>
              <a:buClr>
                <a:schemeClr val="accent1"/>
              </a:buClr>
              <a:buSzPct val="100000"/>
              <a:buFont typeface="Arial"/>
              <a:buNone/>
              <a:defRPr sz="36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8pPr>
            <a:lvl9pPr marL="0" indent="228600" algn="l" rtl="0">
              <a:spcBef>
                <a:spcPts val="0"/>
              </a:spcBef>
              <a:buClr>
                <a:schemeClr val="accent1"/>
              </a:buClr>
              <a:buSzPct val="100000"/>
              <a:buFont typeface="Arial"/>
              <a:buNone/>
              <a:defRPr sz="36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9pPr>
          </a:lstStyle>
          <a:p>
            <a:endParaRPr dirty="0"/>
          </a:p>
        </p:txBody>
      </p:sp>
      <p:sp>
        <p:nvSpPr>
          <p:cNvPr id="6" name="Shape 6"/>
          <p:cNvSpPr>
            <a:spLocks noGrp="1"/>
          </p:cNvSpPr>
          <p:nvPr>
            <p:ph type="body" idx="1"/>
          </p:nvPr>
        </p:nvSpPr>
        <p:spPr>
          <a:xfrm>
            <a:off x="457200" y="1600200"/>
            <a:ext cx="8229600" cy="4967700"/>
          </a:xfrm>
          <a:prstGeom prst="rect">
            <a:avLst/>
          </a:prstGeom>
          <a:noFill/>
          <a:ln>
            <a:noFill/>
          </a:ln>
        </p:spPr>
        <p:txBody>
          <a:bodyPr lIns="91425" tIns="91425" rIns="91425" bIns="91425" anchor="t" anchorCtr="0"/>
          <a:lstStyle>
            <a:lvl1pPr marL="342900" indent="-342900" algn="l" rtl="0">
              <a:spcBef>
                <a:spcPts val="600"/>
              </a:spcBef>
              <a:buClr>
                <a:schemeClr val="dk1"/>
              </a:buClr>
              <a:buSzPct val="166666"/>
              <a:buFont typeface="Arial"/>
              <a:buChar char="•"/>
              <a:defRPr sz="30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1pPr>
            <a:lvl2pPr marL="742950" indent="-285750" algn="l" rtl="0">
              <a:spcBef>
                <a:spcPts val="480"/>
              </a:spcBef>
              <a:buClr>
                <a:schemeClr val="dk1"/>
              </a:buClr>
              <a:buSzPct val="100000"/>
              <a:buFont typeface="Courier New"/>
              <a:buChar char="o"/>
              <a:defRPr sz="24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2pPr>
            <a:lvl3pPr marL="1143000" indent="-228600" algn="l" rtl="0">
              <a:spcBef>
                <a:spcPts val="480"/>
              </a:spcBef>
              <a:buClr>
                <a:schemeClr val="dk1"/>
              </a:buClr>
              <a:buSzPct val="100000"/>
              <a:buFont typeface="Wingdings"/>
              <a:buChar char="§"/>
              <a:defRPr sz="24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3pPr>
            <a:lvl4pPr marL="1600200" indent="-228600" algn="l" rtl="0">
              <a:spcBef>
                <a:spcPts val="360"/>
              </a:spcBef>
              <a:buClr>
                <a:schemeClr val="dk1"/>
              </a:buClr>
              <a:buSzPct val="166666"/>
              <a:buFont typeface="Arial"/>
              <a:buChar char="•"/>
              <a:defRPr sz="18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4pPr>
            <a:lvl5pPr marL="2057400" indent="-228600" algn="l" rtl="0">
              <a:spcBef>
                <a:spcPts val="360"/>
              </a:spcBef>
              <a:buClr>
                <a:schemeClr val="dk1"/>
              </a:buClr>
              <a:buSzPct val="100000"/>
              <a:buFont typeface="Courier New"/>
              <a:buChar char="o"/>
              <a:defRPr sz="18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5pPr>
            <a:lvl6pPr marL="2514600" indent="-228600" algn="l" rtl="0">
              <a:spcBef>
                <a:spcPts val="360"/>
              </a:spcBef>
              <a:buClr>
                <a:schemeClr val="dk1"/>
              </a:buClr>
              <a:buSzPct val="100000"/>
              <a:buFont typeface="Wingdings"/>
              <a:buChar char="§"/>
              <a:defRPr sz="18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6pPr>
            <a:lvl7pPr marL="2971800" indent="-228600" algn="l" rtl="0">
              <a:spcBef>
                <a:spcPts val="360"/>
              </a:spcBef>
              <a:buClr>
                <a:schemeClr val="dk1"/>
              </a:buClr>
              <a:buSzPct val="166666"/>
              <a:buFont typeface="Arial"/>
              <a:buChar char="•"/>
              <a:defRPr sz="18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7pPr>
            <a:lvl8pPr marL="3429000" indent="-228600" algn="l" rtl="0">
              <a:spcBef>
                <a:spcPts val="360"/>
              </a:spcBef>
              <a:buClr>
                <a:schemeClr val="dk1"/>
              </a:buClr>
              <a:buSzPct val="100000"/>
              <a:buFont typeface="Courier New"/>
              <a:buChar char="o"/>
              <a:defRPr sz="18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8pPr>
            <a:lvl9pPr marL="3886200" indent="-228600" algn="l" rtl="0">
              <a:spcBef>
                <a:spcPts val="360"/>
              </a:spcBef>
              <a:buClr>
                <a:schemeClr val="dk1"/>
              </a:buClr>
              <a:buSzPct val="100000"/>
              <a:buFont typeface="Wingdings"/>
              <a:buChar char="§"/>
              <a:defRPr sz="18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9pPr>
          </a:lstStyle>
          <a:p>
            <a:endParaRPr dirty="0"/>
          </a:p>
        </p:txBody>
      </p:sp>
      <p:cxnSp>
        <p:nvCxnSpPr>
          <p:cNvPr id="7" name="Shape 7"/>
          <p:cNvCxnSpPr/>
          <p:nvPr/>
        </p:nvCxnSpPr>
        <p:spPr>
          <a:xfrm>
            <a:off x="457200" y="6697679"/>
            <a:ext cx="8229600" cy="0"/>
          </a:xfrm>
          <a:prstGeom prst="straightConnector1">
            <a:avLst/>
          </a:prstGeom>
          <a:noFill/>
          <a:ln w="50800" cap="flat">
            <a:solidFill>
              <a:schemeClr val="lt2"/>
            </a:solidFill>
            <a:prstDash val="solid"/>
            <a:round/>
            <a:headEnd type="none" w="sm" len="sm"/>
            <a:tailEnd type="none" w="sm" len="sm"/>
          </a:ln>
        </p:spPr>
      </p:cxnSp>
    </p:spTree>
  </p:cSld>
  <p:clrMap bg1="lt1" tx1="dk1" bg2="dk2" tx2="lt2" accent1="accent1" accent2="accent2" accent3="accent3" accent4="accent4" accent5="accent5" accent6="accent6" hlink="hlink" folHlink="folHlink"/>
  <p:sldLayoutIdLst>
    <p:sldLayoutId id="2147483683" r:id="rId1"/>
    <p:sldLayoutId id="2147483684" r:id="rId2"/>
    <p:sldLayoutId id="2147483685" r:id="rId3"/>
    <p:sldLayoutId id="2147483686" r:id="rId4"/>
    <p:sldLayoutId id="2147483687" r:id="rId5"/>
    <p:sldLayoutId id="2147483688" r:id="rId6"/>
  </p:sldLayoutIdLst>
  <p:timing>
    <p:tnLst>
      <p:par>
        <p:cTn id="1" dur="indefinite" restart="never" nodeType="tmRoot"/>
      </p:par>
    </p:tnLst>
  </p:timing>
  <p:hf hdr="0" ftr="0" dt="0"/>
  <p:txStyles>
    <p:titleStyle>
      <a:defPPr marR="0" algn="l" rtl="0">
        <a:lnSpc>
          <a:spcPct val="100000"/>
        </a:lnSpc>
        <a:spcBef>
          <a:spcPts val="0"/>
        </a:spcBef>
        <a:spcAft>
          <a:spcPts val="0"/>
        </a:spcAft>
      </a:defPPr>
      <a:lvl1pPr marL="231775" marR="0" indent="-3175"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1pPr>
      <a:lvl2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2pPr>
    </p:titleStyle>
    <p:bodyStyle>
      <a:defPPr marR="0" algn="l" rtl="0">
        <a:lnSpc>
          <a:spcPct val="100000"/>
        </a:lnSpc>
        <a:spcBef>
          <a:spcPts val="0"/>
        </a:spcBef>
        <a:spcAft>
          <a:spcPts val="0"/>
        </a:spcAft>
      </a:defPPr>
      <a:lvl1pPr marR="0" algn="l" rtl="0" eaLnBrk="1" hangingPunct="1">
        <a:lnSpc>
          <a:spcPct val="100000"/>
        </a:lnSpc>
        <a:spcBef>
          <a:spcPts val="0"/>
        </a:spcBef>
        <a:spcAft>
          <a:spcPts val="0"/>
        </a:spcAft>
        <a:buSzPct val="100000"/>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1pPr>
      <a:lvl2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2pPr>
      <a:lvl3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3pPr>
      <a:lvl4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4pPr>
      <a:lvl5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5pPr>
      <a:lvl6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6pPr>
      <a:lvl7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7pPr>
      <a:lvl8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8pPr>
      <a:lvl9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9pPr>
    </p:bodyStyle>
    <p:otherStyle>
      <a:defPPr marR="0" algn="l" rtl="0">
        <a:lnSpc>
          <a:spcPct val="100000"/>
        </a:lnSpc>
        <a:spcBef>
          <a:spcPts val="0"/>
        </a:spcBef>
        <a:spcAft>
          <a:spcPts val="0"/>
        </a:spcAft>
      </a:defPPr>
      <a:lvl1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1pPr>
      <a:lvl2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2pPr>
      <a:lvl3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3pPr>
      <a:lvl4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4pPr>
      <a:lvl5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5pPr>
      <a:lvl6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6pPr>
      <a:lvl7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7pPr>
      <a:lvl8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8pPr>
      <a:lvl9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4"/>
        <p:cNvGrpSpPr/>
        <p:nvPr/>
      </p:nvGrpSpPr>
      <p:grpSpPr>
        <a:xfrm>
          <a:off x="0" y="0"/>
          <a:ext cx="0" cy="0"/>
          <a:chOff x="0" y="0"/>
          <a:chExt cx="0" cy="0"/>
        </a:xfrm>
      </p:grpSpPr>
      <p:sp>
        <p:nvSpPr>
          <p:cNvPr id="5" name="Shape 5"/>
          <p:cNvSpPr>
            <a:spLocks noGrp="1"/>
          </p:cNvSpPr>
          <p:nvPr>
            <p:ph type="title"/>
          </p:nvPr>
        </p:nvSpPr>
        <p:spPr>
          <a:xfrm>
            <a:off x="457200" y="274637"/>
            <a:ext cx="8229600" cy="1143000"/>
          </a:xfrm>
          <a:prstGeom prst="rect">
            <a:avLst/>
          </a:prstGeom>
          <a:noFill/>
          <a:ln>
            <a:noFill/>
          </a:ln>
        </p:spPr>
        <p:txBody>
          <a:bodyPr lIns="91425" tIns="91425" rIns="91425" bIns="91425" anchor="b" anchorCtr="0"/>
          <a:lstStyle>
            <a:lvl1pPr marL="0" indent="228600" algn="l" rtl="0">
              <a:spcBef>
                <a:spcPts val="0"/>
              </a:spcBef>
              <a:buClr>
                <a:schemeClr val="accent1"/>
              </a:buClr>
              <a:buSzPct val="100000"/>
              <a:buFont typeface="Arial"/>
              <a:buNone/>
              <a:defRPr sz="36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1pPr>
            <a:lvl2pPr marL="0" indent="228600" algn="l" rtl="0">
              <a:spcBef>
                <a:spcPts val="0"/>
              </a:spcBef>
              <a:buClr>
                <a:schemeClr val="accent1"/>
              </a:buClr>
              <a:buSzPct val="100000"/>
              <a:buFont typeface="Arial"/>
              <a:buNone/>
              <a:defRPr sz="36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2pPr>
            <a:lvl3pPr marL="0" indent="228600" algn="l" rtl="0">
              <a:spcBef>
                <a:spcPts val="0"/>
              </a:spcBef>
              <a:buClr>
                <a:schemeClr val="accent1"/>
              </a:buClr>
              <a:buSzPct val="100000"/>
              <a:buFont typeface="Arial"/>
              <a:buNone/>
              <a:defRPr sz="36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3pPr>
            <a:lvl4pPr marL="0" indent="228600" algn="l" rtl="0">
              <a:spcBef>
                <a:spcPts val="0"/>
              </a:spcBef>
              <a:buClr>
                <a:schemeClr val="accent1"/>
              </a:buClr>
              <a:buSzPct val="100000"/>
              <a:buFont typeface="Arial"/>
              <a:buNone/>
              <a:defRPr sz="36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4pPr>
            <a:lvl5pPr marL="0" indent="228600" algn="l" rtl="0">
              <a:spcBef>
                <a:spcPts val="0"/>
              </a:spcBef>
              <a:buClr>
                <a:schemeClr val="accent1"/>
              </a:buClr>
              <a:buSzPct val="100000"/>
              <a:buFont typeface="Arial"/>
              <a:buNone/>
              <a:defRPr sz="36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5pPr>
            <a:lvl6pPr marL="0" indent="228600" algn="l" rtl="0">
              <a:spcBef>
                <a:spcPts val="0"/>
              </a:spcBef>
              <a:buClr>
                <a:schemeClr val="accent1"/>
              </a:buClr>
              <a:buSzPct val="100000"/>
              <a:buFont typeface="Arial"/>
              <a:buNone/>
              <a:defRPr sz="36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6pPr>
            <a:lvl7pPr marL="0" indent="228600" algn="l" rtl="0">
              <a:spcBef>
                <a:spcPts val="0"/>
              </a:spcBef>
              <a:buClr>
                <a:schemeClr val="accent1"/>
              </a:buClr>
              <a:buSzPct val="100000"/>
              <a:buFont typeface="Arial"/>
              <a:buNone/>
              <a:defRPr sz="36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7pPr>
            <a:lvl8pPr marL="0" indent="228600" algn="l" rtl="0">
              <a:spcBef>
                <a:spcPts val="0"/>
              </a:spcBef>
              <a:buClr>
                <a:schemeClr val="accent1"/>
              </a:buClr>
              <a:buSzPct val="100000"/>
              <a:buFont typeface="Arial"/>
              <a:buNone/>
              <a:defRPr sz="36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8pPr>
            <a:lvl9pPr marL="0" indent="228600" algn="l" rtl="0">
              <a:spcBef>
                <a:spcPts val="0"/>
              </a:spcBef>
              <a:buClr>
                <a:schemeClr val="accent1"/>
              </a:buClr>
              <a:buSzPct val="100000"/>
              <a:buFont typeface="Arial"/>
              <a:buNone/>
              <a:defRPr sz="36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9pPr>
          </a:lstStyle>
          <a:p>
            <a:endParaRPr/>
          </a:p>
        </p:txBody>
      </p:sp>
      <p:sp>
        <p:nvSpPr>
          <p:cNvPr id="6" name="Shape 6"/>
          <p:cNvSpPr>
            <a:spLocks noGrp="1"/>
          </p:cNvSpPr>
          <p:nvPr>
            <p:ph type="body" idx="1"/>
          </p:nvPr>
        </p:nvSpPr>
        <p:spPr>
          <a:xfrm>
            <a:off x="457200" y="1600200"/>
            <a:ext cx="8229600" cy="4967700"/>
          </a:xfrm>
          <a:prstGeom prst="rect">
            <a:avLst/>
          </a:prstGeom>
          <a:noFill/>
          <a:ln>
            <a:noFill/>
          </a:ln>
        </p:spPr>
        <p:txBody>
          <a:bodyPr lIns="91425" tIns="91425" rIns="91425" bIns="91425" anchor="t" anchorCtr="0"/>
          <a:lstStyle>
            <a:lvl1pPr marL="342900" indent="-342900" algn="l" rtl="0">
              <a:spcBef>
                <a:spcPts val="600"/>
              </a:spcBef>
              <a:buClr>
                <a:schemeClr val="dk1"/>
              </a:buClr>
              <a:buSzPct val="166666"/>
              <a:buFont typeface="Arial"/>
              <a:buChar char="•"/>
              <a:defRPr sz="30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1pPr>
            <a:lvl2pPr marL="742950" indent="-285750" algn="l" rtl="0">
              <a:spcBef>
                <a:spcPts val="480"/>
              </a:spcBef>
              <a:buClr>
                <a:schemeClr val="dk1"/>
              </a:buClr>
              <a:buSzPct val="100000"/>
              <a:buFont typeface="Courier New"/>
              <a:buChar char="o"/>
              <a:defRPr sz="24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2pPr>
            <a:lvl3pPr marL="1143000" indent="-228600" algn="l" rtl="0">
              <a:spcBef>
                <a:spcPts val="480"/>
              </a:spcBef>
              <a:buClr>
                <a:schemeClr val="dk1"/>
              </a:buClr>
              <a:buSzPct val="100000"/>
              <a:buFont typeface="Wingdings"/>
              <a:buChar char="§"/>
              <a:defRPr sz="24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3pPr>
            <a:lvl4pPr marL="1600200" indent="-228600" algn="l" rtl="0">
              <a:spcBef>
                <a:spcPts val="360"/>
              </a:spcBef>
              <a:buClr>
                <a:schemeClr val="dk1"/>
              </a:buClr>
              <a:buSzPct val="166666"/>
              <a:buFont typeface="Arial"/>
              <a:buChar char="•"/>
              <a:defRPr sz="18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4pPr>
            <a:lvl5pPr marL="2057400" indent="-228600" algn="l" rtl="0">
              <a:spcBef>
                <a:spcPts val="360"/>
              </a:spcBef>
              <a:buClr>
                <a:schemeClr val="dk1"/>
              </a:buClr>
              <a:buSzPct val="100000"/>
              <a:buFont typeface="Courier New"/>
              <a:buChar char="o"/>
              <a:defRPr sz="18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5pPr>
            <a:lvl6pPr marL="2514600" indent="-228600" algn="l" rtl="0">
              <a:spcBef>
                <a:spcPts val="360"/>
              </a:spcBef>
              <a:buClr>
                <a:schemeClr val="dk1"/>
              </a:buClr>
              <a:buSzPct val="100000"/>
              <a:buFont typeface="Wingdings"/>
              <a:buChar char="§"/>
              <a:defRPr sz="18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6pPr>
            <a:lvl7pPr marL="2971800" indent="-228600" algn="l" rtl="0">
              <a:spcBef>
                <a:spcPts val="360"/>
              </a:spcBef>
              <a:buClr>
                <a:schemeClr val="dk1"/>
              </a:buClr>
              <a:buSzPct val="166666"/>
              <a:buFont typeface="Arial"/>
              <a:buChar char="•"/>
              <a:defRPr sz="18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7pPr>
            <a:lvl8pPr marL="3429000" indent="-228600" algn="l" rtl="0">
              <a:spcBef>
                <a:spcPts val="360"/>
              </a:spcBef>
              <a:buClr>
                <a:schemeClr val="dk1"/>
              </a:buClr>
              <a:buSzPct val="100000"/>
              <a:buFont typeface="Courier New"/>
              <a:buChar char="o"/>
              <a:defRPr sz="18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8pPr>
            <a:lvl9pPr marL="3886200" indent="-228600" algn="l" rtl="0">
              <a:spcBef>
                <a:spcPts val="360"/>
              </a:spcBef>
              <a:buClr>
                <a:schemeClr val="dk1"/>
              </a:buClr>
              <a:buSzPct val="100000"/>
              <a:buFont typeface="Wingdings"/>
              <a:buChar char="§"/>
              <a:defRPr sz="18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9pPr>
          </a:lstStyle>
          <a:p>
            <a:endParaRPr/>
          </a:p>
        </p:txBody>
      </p:sp>
      <p:cxnSp>
        <p:nvCxnSpPr>
          <p:cNvPr id="7" name="Shape 7"/>
          <p:cNvCxnSpPr/>
          <p:nvPr/>
        </p:nvCxnSpPr>
        <p:spPr>
          <a:xfrm>
            <a:off x="457200" y="6697679"/>
            <a:ext cx="8229600" cy="0"/>
          </a:xfrm>
          <a:prstGeom prst="straightConnector1">
            <a:avLst/>
          </a:prstGeom>
          <a:noFill/>
          <a:ln w="50800" cap="flat">
            <a:solidFill>
              <a:schemeClr val="lt2"/>
            </a:solidFill>
            <a:prstDash val="solid"/>
            <a:round/>
            <a:headEnd type="none" w="sm" len="sm"/>
            <a:tailEnd type="none" w="sm" len="sm"/>
          </a:ln>
        </p:spPr>
      </p:cxnSp>
    </p:spTree>
  </p:cSld>
  <p:clrMap bg1="lt1" tx1="dk1" bg2="dk2" tx2="lt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Lst>
  <p:txStyles>
    <p:titleStyle>
      <a:defPPr marR="0" algn="l" rtl="0">
        <a:lnSpc>
          <a:spcPct val="100000"/>
        </a:lnSpc>
        <a:spcBef>
          <a:spcPts val="0"/>
        </a:spcBef>
        <a:spcAft>
          <a:spcPts val="0"/>
        </a:spcAft>
      </a:defPPr>
      <a:lvl1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1pPr>
      <a:lvl2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2pPr>
    </p:titleStyle>
    <p:bodyStyle>
      <a:defPPr marR="0" algn="l" rtl="0">
        <a:lnSpc>
          <a:spcPct val="100000"/>
        </a:lnSpc>
        <a:spcBef>
          <a:spcPts val="0"/>
        </a:spcBef>
        <a:spcAft>
          <a:spcPts val="0"/>
        </a:spcAft>
      </a:defPPr>
      <a:lvl1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1pPr>
      <a:lvl2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2pPr>
      <a:lvl3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3pPr>
      <a:lvl4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4pPr>
      <a:lvl5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5pPr>
      <a:lvl6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6pPr>
      <a:lvl7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7pPr>
      <a:lvl8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8pPr>
      <a:lvl9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9pPr>
    </p:bodyStyle>
    <p:otherStyle>
      <a:defPPr marR="0" algn="l" rtl="0">
        <a:lnSpc>
          <a:spcPct val="100000"/>
        </a:lnSpc>
        <a:spcBef>
          <a:spcPts val="0"/>
        </a:spcBef>
        <a:spcAft>
          <a:spcPts val="0"/>
        </a:spcAft>
      </a:defPPr>
      <a:lvl1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1pPr>
      <a:lvl2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2pPr>
      <a:lvl3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3pPr>
      <a:lvl4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4pPr>
      <a:lvl5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5pPr>
      <a:lvl6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6pPr>
      <a:lvl7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7pPr>
      <a:lvl8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8pPr>
      <a:lvl9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30"/>
        <p:cNvGrpSpPr/>
        <p:nvPr/>
      </p:nvGrpSpPr>
      <p:grpSpPr>
        <a:xfrm>
          <a:off x="0" y="0"/>
          <a:ext cx="0" cy="0"/>
          <a:chOff x="0" y="0"/>
          <a:chExt cx="0" cy="0"/>
        </a:xfrm>
      </p:grpSpPr>
      <p:sp>
        <p:nvSpPr>
          <p:cNvPr id="31" name="Shape 31"/>
          <p:cNvSpPr>
            <a:spLocks noGrp="1"/>
          </p:cNvSpPr>
          <p:nvPr>
            <p:ph type="title"/>
          </p:nvPr>
        </p:nvSpPr>
        <p:spPr>
          <a:xfrm>
            <a:off x="457200" y="274637"/>
            <a:ext cx="8229600" cy="1143000"/>
          </a:xfrm>
          <a:prstGeom prst="rect">
            <a:avLst/>
          </a:prstGeom>
          <a:noFill/>
          <a:ln>
            <a:noFill/>
          </a:ln>
        </p:spPr>
        <p:txBody>
          <a:bodyPr lIns="91425" tIns="91425" rIns="91425" bIns="91425" anchor="b" anchorCtr="0"/>
          <a:lstStyle>
            <a:lvl1pPr marL="0" indent="228600" algn="l" rtl="0">
              <a:spcBef>
                <a:spcPts val="0"/>
              </a:spcBef>
              <a:buClr>
                <a:schemeClr val="dk1"/>
              </a:buClr>
              <a:buSzPct val="100000"/>
              <a:buFont typeface="Arial"/>
              <a:buNone/>
              <a:defRPr sz="36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1pPr>
            <a:lvl2pPr marL="0" indent="228600" algn="l" rtl="0">
              <a:spcBef>
                <a:spcPts val="0"/>
              </a:spcBef>
              <a:buClr>
                <a:schemeClr val="dk1"/>
              </a:buClr>
              <a:buSzPct val="100000"/>
              <a:buFont typeface="Arial"/>
              <a:buNone/>
              <a:defRPr sz="36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2pPr>
            <a:lvl3pPr marL="0" indent="228600" algn="l" rtl="0">
              <a:spcBef>
                <a:spcPts val="0"/>
              </a:spcBef>
              <a:buClr>
                <a:schemeClr val="dk1"/>
              </a:buClr>
              <a:buSzPct val="100000"/>
              <a:buFont typeface="Arial"/>
              <a:buNone/>
              <a:defRPr sz="36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3pPr>
            <a:lvl4pPr marL="0" indent="228600" algn="l" rtl="0">
              <a:spcBef>
                <a:spcPts val="0"/>
              </a:spcBef>
              <a:buClr>
                <a:schemeClr val="dk1"/>
              </a:buClr>
              <a:buSzPct val="100000"/>
              <a:buFont typeface="Arial"/>
              <a:buNone/>
              <a:defRPr sz="36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4pPr>
            <a:lvl5pPr marL="0" indent="228600" algn="l" rtl="0">
              <a:spcBef>
                <a:spcPts val="0"/>
              </a:spcBef>
              <a:buClr>
                <a:schemeClr val="dk1"/>
              </a:buClr>
              <a:buSzPct val="100000"/>
              <a:buFont typeface="Arial"/>
              <a:buNone/>
              <a:defRPr sz="36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5pPr>
            <a:lvl6pPr marL="0" indent="228600" algn="l" rtl="0">
              <a:spcBef>
                <a:spcPts val="0"/>
              </a:spcBef>
              <a:buClr>
                <a:schemeClr val="dk1"/>
              </a:buClr>
              <a:buSzPct val="100000"/>
              <a:buFont typeface="Arial"/>
              <a:buNone/>
              <a:defRPr sz="36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6pPr>
            <a:lvl7pPr marL="0" indent="228600" algn="l" rtl="0">
              <a:spcBef>
                <a:spcPts val="0"/>
              </a:spcBef>
              <a:buClr>
                <a:schemeClr val="dk1"/>
              </a:buClr>
              <a:buSzPct val="100000"/>
              <a:buFont typeface="Arial"/>
              <a:buNone/>
              <a:defRPr sz="36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7pPr>
            <a:lvl8pPr marL="0" indent="228600" algn="l" rtl="0">
              <a:spcBef>
                <a:spcPts val="0"/>
              </a:spcBef>
              <a:buClr>
                <a:schemeClr val="dk1"/>
              </a:buClr>
              <a:buSzPct val="100000"/>
              <a:buFont typeface="Arial"/>
              <a:buNone/>
              <a:defRPr sz="36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8pPr>
            <a:lvl9pPr marL="0" indent="228600" algn="l" rtl="0">
              <a:spcBef>
                <a:spcPts val="0"/>
              </a:spcBef>
              <a:buClr>
                <a:schemeClr val="dk1"/>
              </a:buClr>
              <a:buSzPct val="100000"/>
              <a:buFont typeface="Arial"/>
              <a:buNone/>
              <a:defRPr sz="36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9pPr>
          </a:lstStyle>
          <a:p>
            <a:endParaRPr/>
          </a:p>
        </p:txBody>
      </p:sp>
      <p:sp>
        <p:nvSpPr>
          <p:cNvPr id="32" name="Shape 32"/>
          <p:cNvSpPr>
            <a:spLocks noGrp="1"/>
          </p:cNvSpPr>
          <p:nvPr>
            <p:ph type="body" idx="1"/>
          </p:nvPr>
        </p:nvSpPr>
        <p:spPr>
          <a:xfrm>
            <a:off x="457200" y="1600200"/>
            <a:ext cx="8229600" cy="4967574"/>
          </a:xfrm>
          <a:prstGeom prst="rect">
            <a:avLst/>
          </a:prstGeom>
          <a:noFill/>
          <a:ln>
            <a:noFill/>
          </a:ln>
        </p:spPr>
        <p:txBody>
          <a:bodyPr lIns="91425" tIns="91425" rIns="91425" bIns="91425" anchor="t" anchorCtr="0"/>
          <a:lstStyle>
            <a:lvl1pPr marL="342900" indent="-342900" algn="l" rtl="0">
              <a:spcBef>
                <a:spcPts val="600"/>
              </a:spcBef>
              <a:buClr>
                <a:schemeClr val="dk1"/>
              </a:buClr>
              <a:buSzPct val="166666"/>
              <a:buFont typeface="Arial"/>
              <a:buChar char="•"/>
              <a:defRPr sz="30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1pPr>
            <a:lvl2pPr marL="742950" indent="-285750" algn="l" rtl="0">
              <a:spcBef>
                <a:spcPts val="480"/>
              </a:spcBef>
              <a:buClr>
                <a:schemeClr val="dk1"/>
              </a:buClr>
              <a:buSzPct val="100000"/>
              <a:buFont typeface="Courier New"/>
              <a:buChar char="o"/>
              <a:defRPr sz="24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2pPr>
            <a:lvl3pPr marL="1143000" indent="-228600" algn="l" rtl="0">
              <a:spcBef>
                <a:spcPts val="480"/>
              </a:spcBef>
              <a:buClr>
                <a:schemeClr val="dk1"/>
              </a:buClr>
              <a:buSzPct val="100000"/>
              <a:buFont typeface="Wingdings"/>
              <a:buChar char="§"/>
              <a:defRPr sz="24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3pPr>
            <a:lvl4pPr marL="1600200" indent="-228600" algn="l" rtl="0">
              <a:spcBef>
                <a:spcPts val="360"/>
              </a:spcBef>
              <a:buClr>
                <a:schemeClr val="dk1"/>
              </a:buClr>
              <a:buSzPct val="166666"/>
              <a:buFont typeface="Arial"/>
              <a:buChar char="•"/>
              <a:defRPr sz="18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4pPr>
            <a:lvl5pPr marL="2057400" indent="-228600" algn="l" rtl="0">
              <a:spcBef>
                <a:spcPts val="360"/>
              </a:spcBef>
              <a:buClr>
                <a:schemeClr val="dk1"/>
              </a:buClr>
              <a:buSzPct val="100000"/>
              <a:buFont typeface="Courier New"/>
              <a:buChar char="o"/>
              <a:defRPr sz="18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5pPr>
            <a:lvl6pPr marL="2514600" indent="-228600" algn="l" rtl="0">
              <a:spcBef>
                <a:spcPts val="360"/>
              </a:spcBef>
              <a:buClr>
                <a:schemeClr val="dk1"/>
              </a:buClr>
              <a:buSzPct val="100000"/>
              <a:buFont typeface="Wingdings"/>
              <a:buChar char="§"/>
              <a:defRPr sz="18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6pPr>
            <a:lvl7pPr marL="2971800" indent="-228600" algn="l" rtl="0">
              <a:spcBef>
                <a:spcPts val="360"/>
              </a:spcBef>
              <a:buClr>
                <a:schemeClr val="dk1"/>
              </a:buClr>
              <a:buSzPct val="166666"/>
              <a:buFont typeface="Arial"/>
              <a:buChar char="•"/>
              <a:defRPr sz="18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7pPr>
            <a:lvl8pPr marL="3429000" indent="-228600" algn="l" rtl="0">
              <a:spcBef>
                <a:spcPts val="360"/>
              </a:spcBef>
              <a:buClr>
                <a:schemeClr val="dk1"/>
              </a:buClr>
              <a:buSzPct val="100000"/>
              <a:buFont typeface="Courier New"/>
              <a:buChar char="o"/>
              <a:defRPr sz="18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8pPr>
            <a:lvl9pPr marL="3886200" indent="-228600" algn="l" rtl="0">
              <a:spcBef>
                <a:spcPts val="360"/>
              </a:spcBef>
              <a:buClr>
                <a:schemeClr val="dk1"/>
              </a:buClr>
              <a:buSzPct val="100000"/>
              <a:buFont typeface="Wingdings"/>
              <a:buChar char="§"/>
              <a:defRPr sz="18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9pPr>
          </a:lstStyle>
          <a:p>
            <a:endParaRPr/>
          </a:p>
        </p:txBody>
      </p:sp>
    </p:spTree>
  </p:cSld>
  <p:clrMap bg1="lt1" tx1="dk1" bg2="dk2" tx2="lt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Lst>
  <p:txStyles>
    <p:titleStyle>
      <a:defPPr marR="0" algn="l" rtl="0">
        <a:lnSpc>
          <a:spcPct val="100000"/>
        </a:lnSpc>
        <a:spcBef>
          <a:spcPts val="0"/>
        </a:spcBef>
        <a:spcAft>
          <a:spcPts val="0"/>
        </a:spcAft>
      </a:defPPr>
      <a:lvl1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1pPr>
      <a:lvl2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2pPr>
    </p:titleStyle>
    <p:bodyStyle>
      <a:defPPr marR="0" algn="l" rtl="0">
        <a:lnSpc>
          <a:spcPct val="100000"/>
        </a:lnSpc>
        <a:spcBef>
          <a:spcPts val="0"/>
        </a:spcBef>
        <a:spcAft>
          <a:spcPts val="0"/>
        </a:spcAft>
      </a:defPPr>
      <a:lvl1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1pPr>
      <a:lvl2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2pPr>
      <a:lvl3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3pPr>
      <a:lvl4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4pPr>
      <a:lvl5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5pPr>
      <a:lvl6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6pPr>
      <a:lvl7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7pPr>
      <a:lvl8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8pPr>
      <a:lvl9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9pPr>
    </p:bodyStyle>
    <p:otherStyle>
      <a:defPPr marR="0" algn="l" rtl="0">
        <a:lnSpc>
          <a:spcPct val="100000"/>
        </a:lnSpc>
        <a:spcBef>
          <a:spcPts val="0"/>
        </a:spcBef>
        <a:spcAft>
          <a:spcPts val="0"/>
        </a:spcAft>
      </a:defPPr>
      <a:lvl1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1pPr>
      <a:lvl2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2pPr>
      <a:lvl3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3pPr>
      <a:lvl4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4pPr>
      <a:lvl5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5pPr>
      <a:lvl6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6pPr>
      <a:lvl7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7pPr>
      <a:lvl8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8pPr>
      <a:lvl9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4"/>
        <p:cNvGrpSpPr/>
        <p:nvPr/>
      </p:nvGrpSpPr>
      <p:grpSpPr>
        <a:xfrm>
          <a:off x="0" y="0"/>
          <a:ext cx="0" cy="0"/>
          <a:chOff x="0" y="0"/>
          <a:chExt cx="0" cy="0"/>
        </a:xfrm>
      </p:grpSpPr>
      <p:sp>
        <p:nvSpPr>
          <p:cNvPr id="5" name="Shape 5"/>
          <p:cNvSpPr>
            <a:spLocks noGrp="1"/>
          </p:cNvSpPr>
          <p:nvPr>
            <p:ph type="title"/>
          </p:nvPr>
        </p:nvSpPr>
        <p:spPr>
          <a:xfrm>
            <a:off x="457200" y="274637"/>
            <a:ext cx="8229600" cy="1143000"/>
          </a:xfrm>
          <a:prstGeom prst="rect">
            <a:avLst/>
          </a:prstGeom>
          <a:noFill/>
          <a:ln>
            <a:noFill/>
          </a:ln>
        </p:spPr>
        <p:txBody>
          <a:bodyPr lIns="91425" tIns="91425" rIns="91425" bIns="91425" anchor="b" anchorCtr="0"/>
          <a:lstStyle>
            <a:lvl1pPr marL="0" indent="228600" algn="l" rtl="0">
              <a:spcBef>
                <a:spcPts val="0"/>
              </a:spcBef>
              <a:buClr>
                <a:schemeClr val="accent1"/>
              </a:buClr>
              <a:buSzPct val="100000"/>
              <a:buFont typeface="Arial"/>
              <a:buNone/>
              <a:defRPr sz="36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1pPr>
            <a:lvl2pPr marL="0" indent="228600" algn="l" rtl="0">
              <a:spcBef>
                <a:spcPts val="0"/>
              </a:spcBef>
              <a:buClr>
                <a:schemeClr val="accent1"/>
              </a:buClr>
              <a:buSzPct val="100000"/>
              <a:buFont typeface="Arial"/>
              <a:buNone/>
              <a:defRPr sz="36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2pPr>
            <a:lvl3pPr marL="0" indent="228600" algn="l" rtl="0">
              <a:spcBef>
                <a:spcPts val="0"/>
              </a:spcBef>
              <a:buClr>
                <a:schemeClr val="accent1"/>
              </a:buClr>
              <a:buSzPct val="100000"/>
              <a:buFont typeface="Arial"/>
              <a:buNone/>
              <a:defRPr sz="36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3pPr>
            <a:lvl4pPr marL="0" indent="228600" algn="l" rtl="0">
              <a:spcBef>
                <a:spcPts val="0"/>
              </a:spcBef>
              <a:buClr>
                <a:schemeClr val="accent1"/>
              </a:buClr>
              <a:buSzPct val="100000"/>
              <a:buFont typeface="Arial"/>
              <a:buNone/>
              <a:defRPr sz="36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4pPr>
            <a:lvl5pPr marL="0" indent="228600" algn="l" rtl="0">
              <a:spcBef>
                <a:spcPts val="0"/>
              </a:spcBef>
              <a:buClr>
                <a:schemeClr val="accent1"/>
              </a:buClr>
              <a:buSzPct val="100000"/>
              <a:buFont typeface="Arial"/>
              <a:buNone/>
              <a:defRPr sz="36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5pPr>
            <a:lvl6pPr marL="0" indent="228600" algn="l" rtl="0">
              <a:spcBef>
                <a:spcPts val="0"/>
              </a:spcBef>
              <a:buClr>
                <a:schemeClr val="accent1"/>
              </a:buClr>
              <a:buSzPct val="100000"/>
              <a:buFont typeface="Arial"/>
              <a:buNone/>
              <a:defRPr sz="36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6pPr>
            <a:lvl7pPr marL="0" indent="228600" algn="l" rtl="0">
              <a:spcBef>
                <a:spcPts val="0"/>
              </a:spcBef>
              <a:buClr>
                <a:schemeClr val="accent1"/>
              </a:buClr>
              <a:buSzPct val="100000"/>
              <a:buFont typeface="Arial"/>
              <a:buNone/>
              <a:defRPr sz="36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7pPr>
            <a:lvl8pPr marL="0" indent="228600" algn="l" rtl="0">
              <a:spcBef>
                <a:spcPts val="0"/>
              </a:spcBef>
              <a:buClr>
                <a:schemeClr val="accent1"/>
              </a:buClr>
              <a:buSzPct val="100000"/>
              <a:buFont typeface="Arial"/>
              <a:buNone/>
              <a:defRPr sz="36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8pPr>
            <a:lvl9pPr marL="0" indent="228600" algn="l" rtl="0">
              <a:spcBef>
                <a:spcPts val="0"/>
              </a:spcBef>
              <a:buClr>
                <a:schemeClr val="accent1"/>
              </a:buClr>
              <a:buSzPct val="100000"/>
              <a:buFont typeface="Arial"/>
              <a:buNone/>
              <a:defRPr sz="3600" b="1" i="0" u="none" strike="noStrike" cap="none" baseline="0">
                <a:solidFill>
                  <a:schemeClr val="accent1"/>
                </a:solidFill>
                <a:latin typeface="Arial" panose="00000000000000000000"/>
                <a:ea typeface="Arial" panose="00000000000000000000"/>
                <a:cs typeface="Arial" panose="00000000000000000000"/>
                <a:sym typeface="Arial" panose="00000000000000000000"/>
              </a:defRPr>
            </a:lvl9pPr>
          </a:lstStyle>
          <a:p>
            <a:endParaRPr/>
          </a:p>
        </p:txBody>
      </p:sp>
      <p:sp>
        <p:nvSpPr>
          <p:cNvPr id="6" name="Shape 6"/>
          <p:cNvSpPr>
            <a:spLocks noGrp="1"/>
          </p:cNvSpPr>
          <p:nvPr>
            <p:ph type="body" idx="1"/>
          </p:nvPr>
        </p:nvSpPr>
        <p:spPr>
          <a:xfrm>
            <a:off x="457200" y="1600200"/>
            <a:ext cx="8229600" cy="4967700"/>
          </a:xfrm>
          <a:prstGeom prst="rect">
            <a:avLst/>
          </a:prstGeom>
          <a:noFill/>
          <a:ln>
            <a:noFill/>
          </a:ln>
        </p:spPr>
        <p:txBody>
          <a:bodyPr lIns="91425" tIns="91425" rIns="91425" bIns="91425" anchor="t" anchorCtr="0"/>
          <a:lstStyle>
            <a:lvl1pPr marL="342900" indent="-342900" algn="l" rtl="0">
              <a:spcBef>
                <a:spcPts val="600"/>
              </a:spcBef>
              <a:buClr>
                <a:schemeClr val="dk1"/>
              </a:buClr>
              <a:buSzPct val="166666"/>
              <a:buFont typeface="Arial"/>
              <a:buChar char="•"/>
              <a:defRPr sz="30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1pPr>
            <a:lvl2pPr marL="742950" indent="-285750" algn="l" rtl="0">
              <a:spcBef>
                <a:spcPts val="480"/>
              </a:spcBef>
              <a:buClr>
                <a:schemeClr val="dk1"/>
              </a:buClr>
              <a:buSzPct val="100000"/>
              <a:buFont typeface="Courier New"/>
              <a:buChar char="o"/>
              <a:defRPr sz="24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2pPr>
            <a:lvl3pPr marL="1143000" indent="-228600" algn="l" rtl="0">
              <a:spcBef>
                <a:spcPts val="480"/>
              </a:spcBef>
              <a:buClr>
                <a:schemeClr val="dk1"/>
              </a:buClr>
              <a:buSzPct val="100000"/>
              <a:buFont typeface="Wingdings"/>
              <a:buChar char="§"/>
              <a:defRPr sz="24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3pPr>
            <a:lvl4pPr marL="1600200" indent="-228600" algn="l" rtl="0">
              <a:spcBef>
                <a:spcPts val="360"/>
              </a:spcBef>
              <a:buClr>
                <a:schemeClr val="dk1"/>
              </a:buClr>
              <a:buSzPct val="166666"/>
              <a:buFont typeface="Arial"/>
              <a:buChar char="•"/>
              <a:defRPr sz="18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4pPr>
            <a:lvl5pPr marL="2057400" indent="-228600" algn="l" rtl="0">
              <a:spcBef>
                <a:spcPts val="360"/>
              </a:spcBef>
              <a:buClr>
                <a:schemeClr val="dk1"/>
              </a:buClr>
              <a:buSzPct val="100000"/>
              <a:buFont typeface="Courier New"/>
              <a:buChar char="o"/>
              <a:defRPr sz="18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5pPr>
            <a:lvl6pPr marL="2514600" indent="-228600" algn="l" rtl="0">
              <a:spcBef>
                <a:spcPts val="360"/>
              </a:spcBef>
              <a:buClr>
                <a:schemeClr val="dk1"/>
              </a:buClr>
              <a:buSzPct val="100000"/>
              <a:buFont typeface="Wingdings"/>
              <a:buChar char="§"/>
              <a:defRPr sz="18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6pPr>
            <a:lvl7pPr marL="2971800" indent="-228600" algn="l" rtl="0">
              <a:spcBef>
                <a:spcPts val="360"/>
              </a:spcBef>
              <a:buClr>
                <a:schemeClr val="dk1"/>
              </a:buClr>
              <a:buSzPct val="166666"/>
              <a:buFont typeface="Arial"/>
              <a:buChar char="•"/>
              <a:defRPr sz="18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7pPr>
            <a:lvl8pPr marL="3429000" indent="-228600" algn="l" rtl="0">
              <a:spcBef>
                <a:spcPts val="360"/>
              </a:spcBef>
              <a:buClr>
                <a:schemeClr val="dk1"/>
              </a:buClr>
              <a:buSzPct val="100000"/>
              <a:buFont typeface="Courier New"/>
              <a:buChar char="o"/>
              <a:defRPr sz="18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8pPr>
            <a:lvl9pPr marL="3886200" indent="-228600" algn="l" rtl="0">
              <a:spcBef>
                <a:spcPts val="360"/>
              </a:spcBef>
              <a:buClr>
                <a:schemeClr val="dk1"/>
              </a:buClr>
              <a:buSzPct val="100000"/>
              <a:buFont typeface="Wingdings"/>
              <a:buChar char="§"/>
              <a:defRPr sz="18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9pPr>
          </a:lstStyle>
          <a:p>
            <a:endParaRPr/>
          </a:p>
        </p:txBody>
      </p:sp>
      <p:cxnSp>
        <p:nvCxnSpPr>
          <p:cNvPr id="7" name="Shape 7"/>
          <p:cNvCxnSpPr/>
          <p:nvPr/>
        </p:nvCxnSpPr>
        <p:spPr>
          <a:xfrm>
            <a:off x="457200" y="6697679"/>
            <a:ext cx="8229600" cy="0"/>
          </a:xfrm>
          <a:prstGeom prst="straightConnector1">
            <a:avLst/>
          </a:prstGeom>
          <a:noFill/>
          <a:ln w="50800" cap="flat">
            <a:solidFill>
              <a:schemeClr val="lt2"/>
            </a:solidFill>
            <a:prstDash val="solid"/>
            <a:round/>
            <a:headEnd type="none" w="sm" len="sm"/>
            <a:tailEnd type="none" w="sm" len="sm"/>
          </a:ln>
        </p:spPr>
      </p:cxnSp>
    </p:spTree>
  </p:cSld>
  <p:clrMap bg1="lt1" tx1="dk1" bg2="dk2" tx2="lt2" accent1="accent1" accent2="accent2" accent3="accent3" accent4="accent4" accent5="accent5" accent6="accent6" hlink="hlink" folHlink="folHlink"/>
  <p:sldLayoutIdLst>
    <p:sldLayoutId id="2147483705" r:id="rId1"/>
    <p:sldLayoutId id="2147483706" r:id="rId2"/>
    <p:sldLayoutId id="2147483707" r:id="rId3"/>
    <p:sldLayoutId id="2147483708" r:id="rId4"/>
    <p:sldLayoutId id="2147483709" r:id="rId5"/>
    <p:sldLayoutId id="2147483710" r:id="rId6"/>
    <p:sldLayoutId id="2147483711" r:id="rId7"/>
  </p:sldLayoutIdLst>
  <p:txStyles>
    <p:titleStyle>
      <a:defPPr marR="0" algn="l" rtl="0">
        <a:lnSpc>
          <a:spcPct val="100000"/>
        </a:lnSpc>
        <a:spcBef>
          <a:spcPts val="0"/>
        </a:spcBef>
        <a:spcAft>
          <a:spcPts val="0"/>
        </a:spcAft>
      </a:defPPr>
      <a:lvl1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1pPr>
      <a:lvl2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2pPr>
    </p:titleStyle>
    <p:bodyStyle>
      <a:defPPr marR="0" algn="l" rtl="0">
        <a:lnSpc>
          <a:spcPct val="100000"/>
        </a:lnSpc>
        <a:spcBef>
          <a:spcPts val="0"/>
        </a:spcBef>
        <a:spcAft>
          <a:spcPts val="0"/>
        </a:spcAft>
      </a:defPPr>
      <a:lvl1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1pPr>
      <a:lvl2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2pPr>
      <a:lvl3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3pPr>
      <a:lvl4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4pPr>
      <a:lvl5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5pPr>
      <a:lvl6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6pPr>
      <a:lvl7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7pPr>
      <a:lvl8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8pPr>
      <a:lvl9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9pPr>
    </p:bodyStyle>
    <p:otherStyle>
      <a:defPPr marR="0" algn="l" rtl="0">
        <a:lnSpc>
          <a:spcPct val="100000"/>
        </a:lnSpc>
        <a:spcBef>
          <a:spcPts val="0"/>
        </a:spcBef>
        <a:spcAft>
          <a:spcPts val="0"/>
        </a:spcAft>
      </a:defPPr>
      <a:lvl1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1pPr>
      <a:lvl2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2pPr>
      <a:lvl3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3pPr>
      <a:lvl4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4pPr>
      <a:lvl5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5pPr>
      <a:lvl6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6pPr>
      <a:lvl7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7pPr>
      <a:lvl8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8pPr>
      <a:lvl9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30"/>
        <p:cNvGrpSpPr/>
        <p:nvPr/>
      </p:nvGrpSpPr>
      <p:grpSpPr>
        <a:xfrm>
          <a:off x="0" y="0"/>
          <a:ext cx="0" cy="0"/>
          <a:chOff x="0" y="0"/>
          <a:chExt cx="0" cy="0"/>
        </a:xfrm>
      </p:grpSpPr>
      <p:sp>
        <p:nvSpPr>
          <p:cNvPr id="31" name="Shape 31"/>
          <p:cNvSpPr>
            <a:spLocks noGrp="1"/>
          </p:cNvSpPr>
          <p:nvPr>
            <p:ph type="title"/>
          </p:nvPr>
        </p:nvSpPr>
        <p:spPr>
          <a:xfrm>
            <a:off x="457200" y="274637"/>
            <a:ext cx="8229600" cy="1143000"/>
          </a:xfrm>
          <a:prstGeom prst="rect">
            <a:avLst/>
          </a:prstGeom>
          <a:noFill/>
          <a:ln>
            <a:noFill/>
          </a:ln>
        </p:spPr>
        <p:txBody>
          <a:bodyPr lIns="91425" tIns="91425" rIns="91425" bIns="91425" anchor="b" anchorCtr="0"/>
          <a:lstStyle>
            <a:lvl1pPr marL="0" indent="228600" algn="l" rtl="0">
              <a:spcBef>
                <a:spcPts val="0"/>
              </a:spcBef>
              <a:buClr>
                <a:schemeClr val="dk1"/>
              </a:buClr>
              <a:buSzPct val="100000"/>
              <a:buFont typeface="Arial"/>
              <a:buNone/>
              <a:defRPr sz="36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1pPr>
            <a:lvl2pPr marL="0" indent="228600" algn="l" rtl="0">
              <a:spcBef>
                <a:spcPts val="0"/>
              </a:spcBef>
              <a:buClr>
                <a:schemeClr val="dk1"/>
              </a:buClr>
              <a:buSzPct val="100000"/>
              <a:buFont typeface="Arial"/>
              <a:buNone/>
              <a:defRPr sz="36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2pPr>
            <a:lvl3pPr marL="0" indent="228600" algn="l" rtl="0">
              <a:spcBef>
                <a:spcPts val="0"/>
              </a:spcBef>
              <a:buClr>
                <a:schemeClr val="dk1"/>
              </a:buClr>
              <a:buSzPct val="100000"/>
              <a:buFont typeface="Arial"/>
              <a:buNone/>
              <a:defRPr sz="36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3pPr>
            <a:lvl4pPr marL="0" indent="228600" algn="l" rtl="0">
              <a:spcBef>
                <a:spcPts val="0"/>
              </a:spcBef>
              <a:buClr>
                <a:schemeClr val="dk1"/>
              </a:buClr>
              <a:buSzPct val="100000"/>
              <a:buFont typeface="Arial"/>
              <a:buNone/>
              <a:defRPr sz="36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4pPr>
            <a:lvl5pPr marL="0" indent="228600" algn="l" rtl="0">
              <a:spcBef>
                <a:spcPts val="0"/>
              </a:spcBef>
              <a:buClr>
                <a:schemeClr val="dk1"/>
              </a:buClr>
              <a:buSzPct val="100000"/>
              <a:buFont typeface="Arial"/>
              <a:buNone/>
              <a:defRPr sz="36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5pPr>
            <a:lvl6pPr marL="0" indent="228600" algn="l" rtl="0">
              <a:spcBef>
                <a:spcPts val="0"/>
              </a:spcBef>
              <a:buClr>
                <a:schemeClr val="dk1"/>
              </a:buClr>
              <a:buSzPct val="100000"/>
              <a:buFont typeface="Arial"/>
              <a:buNone/>
              <a:defRPr sz="36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6pPr>
            <a:lvl7pPr marL="0" indent="228600" algn="l" rtl="0">
              <a:spcBef>
                <a:spcPts val="0"/>
              </a:spcBef>
              <a:buClr>
                <a:schemeClr val="dk1"/>
              </a:buClr>
              <a:buSzPct val="100000"/>
              <a:buFont typeface="Arial"/>
              <a:buNone/>
              <a:defRPr sz="36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7pPr>
            <a:lvl8pPr marL="0" indent="228600" algn="l" rtl="0">
              <a:spcBef>
                <a:spcPts val="0"/>
              </a:spcBef>
              <a:buClr>
                <a:schemeClr val="dk1"/>
              </a:buClr>
              <a:buSzPct val="100000"/>
              <a:buFont typeface="Arial"/>
              <a:buNone/>
              <a:defRPr sz="36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8pPr>
            <a:lvl9pPr marL="0" indent="228600" algn="l" rtl="0">
              <a:spcBef>
                <a:spcPts val="0"/>
              </a:spcBef>
              <a:buClr>
                <a:schemeClr val="dk1"/>
              </a:buClr>
              <a:buSzPct val="100000"/>
              <a:buFont typeface="Arial"/>
              <a:buNone/>
              <a:defRPr sz="3600" b="1" i="0" u="none" strike="noStrike" cap="none" baseline="0">
                <a:solidFill>
                  <a:schemeClr val="dk1"/>
                </a:solidFill>
                <a:latin typeface="Arial" panose="00000000000000000000"/>
                <a:ea typeface="Arial" panose="00000000000000000000"/>
                <a:cs typeface="Arial" panose="00000000000000000000"/>
                <a:sym typeface="Arial" panose="00000000000000000000"/>
              </a:defRPr>
            </a:lvl9pPr>
          </a:lstStyle>
          <a:p>
            <a:endParaRPr/>
          </a:p>
        </p:txBody>
      </p:sp>
      <p:sp>
        <p:nvSpPr>
          <p:cNvPr id="32" name="Shape 32"/>
          <p:cNvSpPr>
            <a:spLocks noGrp="1"/>
          </p:cNvSpPr>
          <p:nvPr>
            <p:ph type="body" idx="1"/>
          </p:nvPr>
        </p:nvSpPr>
        <p:spPr>
          <a:xfrm>
            <a:off x="457200" y="1600200"/>
            <a:ext cx="8229600" cy="4967574"/>
          </a:xfrm>
          <a:prstGeom prst="rect">
            <a:avLst/>
          </a:prstGeom>
          <a:noFill/>
          <a:ln>
            <a:noFill/>
          </a:ln>
        </p:spPr>
        <p:txBody>
          <a:bodyPr lIns="91425" tIns="91425" rIns="91425" bIns="91425" anchor="t" anchorCtr="0"/>
          <a:lstStyle>
            <a:lvl1pPr marL="342900" indent="-342900" algn="l" rtl="0">
              <a:spcBef>
                <a:spcPts val="600"/>
              </a:spcBef>
              <a:buClr>
                <a:schemeClr val="dk1"/>
              </a:buClr>
              <a:buSzPct val="166666"/>
              <a:buFont typeface="Arial"/>
              <a:buChar char="•"/>
              <a:defRPr sz="30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1pPr>
            <a:lvl2pPr marL="742950" indent="-285750" algn="l" rtl="0">
              <a:spcBef>
                <a:spcPts val="480"/>
              </a:spcBef>
              <a:buClr>
                <a:schemeClr val="dk1"/>
              </a:buClr>
              <a:buSzPct val="100000"/>
              <a:buFont typeface="Courier New"/>
              <a:buChar char="o"/>
              <a:defRPr sz="24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2pPr>
            <a:lvl3pPr marL="1143000" indent="-228600" algn="l" rtl="0">
              <a:spcBef>
                <a:spcPts val="480"/>
              </a:spcBef>
              <a:buClr>
                <a:schemeClr val="dk1"/>
              </a:buClr>
              <a:buSzPct val="100000"/>
              <a:buFont typeface="Wingdings"/>
              <a:buChar char="§"/>
              <a:defRPr sz="24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3pPr>
            <a:lvl4pPr marL="1600200" indent="-228600" algn="l" rtl="0">
              <a:spcBef>
                <a:spcPts val="360"/>
              </a:spcBef>
              <a:buClr>
                <a:schemeClr val="dk1"/>
              </a:buClr>
              <a:buSzPct val="166666"/>
              <a:buFont typeface="Arial"/>
              <a:buChar char="•"/>
              <a:defRPr sz="18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4pPr>
            <a:lvl5pPr marL="2057400" indent="-228600" algn="l" rtl="0">
              <a:spcBef>
                <a:spcPts val="360"/>
              </a:spcBef>
              <a:buClr>
                <a:schemeClr val="dk1"/>
              </a:buClr>
              <a:buSzPct val="100000"/>
              <a:buFont typeface="Courier New"/>
              <a:buChar char="o"/>
              <a:defRPr sz="18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5pPr>
            <a:lvl6pPr marL="2514600" indent="-228600" algn="l" rtl="0">
              <a:spcBef>
                <a:spcPts val="360"/>
              </a:spcBef>
              <a:buClr>
                <a:schemeClr val="dk1"/>
              </a:buClr>
              <a:buSzPct val="100000"/>
              <a:buFont typeface="Wingdings"/>
              <a:buChar char="§"/>
              <a:defRPr sz="18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6pPr>
            <a:lvl7pPr marL="2971800" indent="-228600" algn="l" rtl="0">
              <a:spcBef>
                <a:spcPts val="360"/>
              </a:spcBef>
              <a:buClr>
                <a:schemeClr val="dk1"/>
              </a:buClr>
              <a:buSzPct val="166666"/>
              <a:buFont typeface="Arial"/>
              <a:buChar char="•"/>
              <a:defRPr sz="18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7pPr>
            <a:lvl8pPr marL="3429000" indent="-228600" algn="l" rtl="0">
              <a:spcBef>
                <a:spcPts val="360"/>
              </a:spcBef>
              <a:buClr>
                <a:schemeClr val="dk1"/>
              </a:buClr>
              <a:buSzPct val="100000"/>
              <a:buFont typeface="Courier New"/>
              <a:buChar char="o"/>
              <a:defRPr sz="18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8pPr>
            <a:lvl9pPr marL="3886200" indent="-228600" algn="l" rtl="0">
              <a:spcBef>
                <a:spcPts val="360"/>
              </a:spcBef>
              <a:buClr>
                <a:schemeClr val="dk1"/>
              </a:buClr>
              <a:buSzPct val="100000"/>
              <a:buFont typeface="Wingdings"/>
              <a:buChar char="§"/>
              <a:defRPr sz="1800" b="0" i="0" u="none" strike="noStrike" cap="none" baseline="0">
                <a:solidFill>
                  <a:schemeClr val="dk1"/>
                </a:solidFill>
                <a:latin typeface="Arial" panose="00000000000000000000"/>
                <a:ea typeface="Arial" panose="00000000000000000000"/>
                <a:cs typeface="Arial" panose="00000000000000000000"/>
                <a:sym typeface="Arial" panose="00000000000000000000"/>
              </a:defRPr>
            </a:lvl9pPr>
          </a:lstStyle>
          <a:p>
            <a:endParaRPr/>
          </a:p>
        </p:txBody>
      </p:sp>
    </p:spTree>
  </p:cSld>
  <p:clrMap bg1="lt1" tx1="dk1" bg2="dk2" tx2="lt2" accent1="accent1" accent2="accent2" accent3="accent3" accent4="accent4" accent5="accent5" accent6="accent6" hlink="hlink" folHlink="folHlink"/>
  <p:sldLayoutIdLst>
    <p:sldLayoutId id="2147483713" r:id="rId1"/>
    <p:sldLayoutId id="2147483714" r:id="rId2"/>
    <p:sldLayoutId id="2147483715" r:id="rId3"/>
    <p:sldLayoutId id="2147483716" r:id="rId4"/>
    <p:sldLayoutId id="2147483717" r:id="rId5"/>
    <p:sldLayoutId id="2147483718" r:id="rId6"/>
    <p:sldLayoutId id="2147483732" r:id="rId7"/>
  </p:sldLayoutIdLst>
  <p:txStyles>
    <p:titleStyle>
      <a:defPPr marR="0" algn="l" rtl="0">
        <a:lnSpc>
          <a:spcPct val="100000"/>
        </a:lnSpc>
        <a:spcBef>
          <a:spcPts val="0"/>
        </a:spcBef>
        <a:spcAft>
          <a:spcPts val="0"/>
        </a:spcAft>
      </a:defPPr>
      <a:lvl1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1pPr>
      <a:lvl2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2pPr>
    </p:titleStyle>
    <p:bodyStyle>
      <a:defPPr marR="0" algn="l" rtl="0">
        <a:lnSpc>
          <a:spcPct val="100000"/>
        </a:lnSpc>
        <a:spcBef>
          <a:spcPts val="0"/>
        </a:spcBef>
        <a:spcAft>
          <a:spcPts val="0"/>
        </a:spcAft>
      </a:defPPr>
      <a:lvl1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1pPr>
      <a:lvl2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2pPr>
      <a:lvl3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3pPr>
      <a:lvl4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4pPr>
      <a:lvl5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5pPr>
      <a:lvl6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6pPr>
      <a:lvl7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7pPr>
      <a:lvl8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8pPr>
      <a:lvl9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9pPr>
    </p:bodyStyle>
    <p:otherStyle>
      <a:defPPr marR="0" algn="l" rtl="0">
        <a:lnSpc>
          <a:spcPct val="100000"/>
        </a:lnSpc>
        <a:spcBef>
          <a:spcPts val="0"/>
        </a:spcBef>
        <a:spcAft>
          <a:spcPts val="0"/>
        </a:spcAft>
      </a:defPPr>
      <a:lvl1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1pPr>
      <a:lvl2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2pPr>
      <a:lvl3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3pPr>
      <a:lvl4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4pPr>
      <a:lvl5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5pPr>
      <a:lvl6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6pPr>
      <a:lvl7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7pPr>
      <a:lvl8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8pPr>
      <a:lvl9pPr marR="0" algn="l" rtl="0" eaLnBrk="1" hangingPunct="1">
        <a:lnSpc>
          <a:spcPct val="100000"/>
        </a:lnSpc>
        <a:spcBef>
          <a:spcPts val="0"/>
        </a:spcBef>
        <a:spcAft>
          <a:spcPts val="0"/>
        </a:spcAft>
        <a:defRPr sz="1400" b="0" i="0" u="none" strike="noStrike" cap="none" baseline="0">
          <a:solidFill>
            <a:srgbClr val="000000"/>
          </a:solidFill>
          <a:latin typeface="Arial" panose="00000000000000000000"/>
          <a:ea typeface="Arial" panose="00000000000000000000"/>
          <a:cs typeface="Arial" panose="00000000000000000000"/>
          <a:sym typeface="Arial" panose="00000000000000000000"/>
          <a:rtl val="0"/>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6.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31.xml"/><Relationship Id="rId7" Type="http://schemas.openxmlformats.org/officeDocument/2006/relationships/image" Target="../media/image2.png"/><Relationship Id="rId2" Type="http://schemas.openxmlformats.org/officeDocument/2006/relationships/audio" Target="../media/media9.wav"/><Relationship Id="rId1" Type="http://schemas.microsoft.com/office/2007/relationships/media" Target="../media/media9.wav"/><Relationship Id="rId6" Type="http://schemas.openxmlformats.org/officeDocument/2006/relationships/hyperlink" Target="http://www.sciencedirect.com/science/article/pii/S875632821101372X" TargetMode="External"/><Relationship Id="rId5" Type="http://schemas.openxmlformats.org/officeDocument/2006/relationships/image" Target="../media/image8.pn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7.xml"/><Relationship Id="rId2" Type="http://schemas.openxmlformats.org/officeDocument/2006/relationships/audio" Target="../media/media10.wav"/><Relationship Id="rId1" Type="http://schemas.microsoft.com/office/2007/relationships/media" Target="../media/media10.wav"/><Relationship Id="rId5" Type="http://schemas.openxmlformats.org/officeDocument/2006/relationships/image" Target="../media/image2.png"/><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8.xml"/><Relationship Id="rId2" Type="http://schemas.openxmlformats.org/officeDocument/2006/relationships/audio" Target="../media/media11.wav"/><Relationship Id="rId1" Type="http://schemas.microsoft.com/office/2007/relationships/media" Target="../media/media11.wav"/><Relationship Id="rId6" Type="http://schemas.openxmlformats.org/officeDocument/2006/relationships/image" Target="../media/image2.png"/><Relationship Id="rId5" Type="http://schemas.openxmlformats.org/officeDocument/2006/relationships/image" Target="../media/image9.jpeg"/><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7.xml"/><Relationship Id="rId7" Type="http://schemas.openxmlformats.org/officeDocument/2006/relationships/image" Target="../media/image2.png"/><Relationship Id="rId2" Type="http://schemas.openxmlformats.org/officeDocument/2006/relationships/audio" Target="../media/media12.wav"/><Relationship Id="rId1" Type="http://schemas.microsoft.com/office/2007/relationships/media" Target="../media/media12.wav"/><Relationship Id="rId6" Type="http://schemas.openxmlformats.org/officeDocument/2006/relationships/hyperlink" Target="http://www.ajnr.org/content/32/9/1617/F2.expansion.html" TargetMode="External"/><Relationship Id="rId5" Type="http://schemas.openxmlformats.org/officeDocument/2006/relationships/image" Target="../media/image10.png"/><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7.xml"/><Relationship Id="rId2" Type="http://schemas.openxmlformats.org/officeDocument/2006/relationships/audio" Target="../media/media13.wav"/><Relationship Id="rId1" Type="http://schemas.microsoft.com/office/2007/relationships/media" Target="../media/media13.wav"/><Relationship Id="rId5" Type="http://schemas.openxmlformats.org/officeDocument/2006/relationships/image" Target="../media/image7.png"/><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7.xml"/><Relationship Id="rId2" Type="http://schemas.openxmlformats.org/officeDocument/2006/relationships/audio" Target="../media/media14.wav"/><Relationship Id="rId1" Type="http://schemas.microsoft.com/office/2007/relationships/media" Target="../media/media14.wav"/><Relationship Id="rId5" Type="http://schemas.openxmlformats.org/officeDocument/2006/relationships/image" Target="../media/image7.png"/><Relationship Id="rId4"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8.xml"/><Relationship Id="rId2" Type="http://schemas.openxmlformats.org/officeDocument/2006/relationships/audio" Target="../media/media15.wav"/><Relationship Id="rId1" Type="http://schemas.microsoft.com/office/2007/relationships/media" Target="../media/media15.wav"/><Relationship Id="rId6" Type="http://schemas.openxmlformats.org/officeDocument/2006/relationships/image" Target="../media/image7.png"/><Relationship Id="rId5" Type="http://schemas.openxmlformats.org/officeDocument/2006/relationships/image" Target="../media/image11.png"/><Relationship Id="rId4"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8.xml"/><Relationship Id="rId2" Type="http://schemas.openxmlformats.org/officeDocument/2006/relationships/audio" Target="../media/media16.wav"/><Relationship Id="rId1" Type="http://schemas.microsoft.com/office/2007/relationships/media" Target="../media/media16.wav"/><Relationship Id="rId6" Type="http://schemas.openxmlformats.org/officeDocument/2006/relationships/image" Target="../media/image7.png"/><Relationship Id="rId5" Type="http://schemas.openxmlformats.org/officeDocument/2006/relationships/image" Target="../media/image12.png"/><Relationship Id="rId4"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31.xml"/><Relationship Id="rId2" Type="http://schemas.openxmlformats.org/officeDocument/2006/relationships/audio" Target="../media/media17.wav"/><Relationship Id="rId1" Type="http://schemas.microsoft.com/office/2007/relationships/media" Target="../media/media17.wav"/><Relationship Id="rId6" Type="http://schemas.openxmlformats.org/officeDocument/2006/relationships/image" Target="../media/image7.png"/><Relationship Id="rId5" Type="http://schemas.openxmlformats.org/officeDocument/2006/relationships/image" Target="../media/image13.png"/><Relationship Id="rId4"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8.xml"/><Relationship Id="rId7" Type="http://schemas.openxmlformats.org/officeDocument/2006/relationships/image" Target="../media/image7.png"/><Relationship Id="rId2" Type="http://schemas.openxmlformats.org/officeDocument/2006/relationships/audio" Target="../media/media18.wav"/><Relationship Id="rId1" Type="http://schemas.microsoft.com/office/2007/relationships/media" Target="../media/media18.wav"/><Relationship Id="rId6" Type="http://schemas.openxmlformats.org/officeDocument/2006/relationships/image" Target="../media/image14.jpeg"/><Relationship Id="rId5" Type="http://schemas.openxmlformats.org/officeDocument/2006/relationships/hyperlink" Target="http://www.medscape.com/viewarticle/543611_5" TargetMode="External"/><Relationship Id="rId4"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7.xml"/><Relationship Id="rId2" Type="http://schemas.openxmlformats.org/officeDocument/2006/relationships/audio" Target="../media/media1.wav"/><Relationship Id="rId1" Type="http://schemas.microsoft.com/office/2007/relationships/media" Target="../media/media1.wav"/><Relationship Id="rId5" Type="http://schemas.openxmlformats.org/officeDocument/2006/relationships/image" Target="../media/image2.png"/><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7.xml"/><Relationship Id="rId2" Type="http://schemas.openxmlformats.org/officeDocument/2006/relationships/audio" Target="../media/media19.wav"/><Relationship Id="rId1" Type="http://schemas.microsoft.com/office/2007/relationships/media" Target="../media/media19.wav"/><Relationship Id="rId6" Type="http://schemas.openxmlformats.org/officeDocument/2006/relationships/image" Target="../media/image7.png"/><Relationship Id="rId5" Type="http://schemas.openxmlformats.org/officeDocument/2006/relationships/image" Target="../media/image15.png"/><Relationship Id="rId4"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7.xml"/><Relationship Id="rId2" Type="http://schemas.openxmlformats.org/officeDocument/2006/relationships/audio" Target="../media/media20.wav"/><Relationship Id="rId1" Type="http://schemas.microsoft.com/office/2007/relationships/media" Target="../media/media20.wav"/><Relationship Id="rId5" Type="http://schemas.openxmlformats.org/officeDocument/2006/relationships/image" Target="../media/image7.png"/><Relationship Id="rId4" Type="http://schemas.openxmlformats.org/officeDocument/2006/relationships/notesSlide" Target="../notesSlides/notesSlide21.xml"/></Relationships>
</file>

<file path=ppt/slides/_rels/slide23.xml.rels><?xml version="1.0" encoding="UTF-8" standalone="yes"?>
<Relationships xmlns="http://schemas.openxmlformats.org/package/2006/relationships"><Relationship Id="rId8" Type="http://schemas.openxmlformats.org/officeDocument/2006/relationships/image" Target="../media/image7.png"/><Relationship Id="rId3" Type="http://schemas.microsoft.com/office/2007/relationships/media" Target="../media/media22.wav"/><Relationship Id="rId7" Type="http://schemas.openxmlformats.org/officeDocument/2006/relationships/image" Target="../media/image16.png"/><Relationship Id="rId2" Type="http://schemas.openxmlformats.org/officeDocument/2006/relationships/audio" Target="../media/media21.wav"/><Relationship Id="rId1" Type="http://schemas.microsoft.com/office/2007/relationships/media" Target="../media/media21.wav"/><Relationship Id="rId6" Type="http://schemas.openxmlformats.org/officeDocument/2006/relationships/notesSlide" Target="../notesSlides/notesSlide22.xml"/><Relationship Id="rId5" Type="http://schemas.openxmlformats.org/officeDocument/2006/relationships/slideLayout" Target="../slideLayouts/slideLayout27.xml"/><Relationship Id="rId4" Type="http://schemas.openxmlformats.org/officeDocument/2006/relationships/audio" Target="../media/media22.wav"/></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8.xml"/><Relationship Id="rId2" Type="http://schemas.openxmlformats.org/officeDocument/2006/relationships/audio" Target="../media/media23.wav"/><Relationship Id="rId1" Type="http://schemas.microsoft.com/office/2007/relationships/media" Target="../media/media23.wav"/><Relationship Id="rId5" Type="http://schemas.openxmlformats.org/officeDocument/2006/relationships/image" Target="../media/image7.png"/><Relationship Id="rId4" Type="http://schemas.openxmlformats.org/officeDocument/2006/relationships/notesSlide" Target="../notesSlides/notesSlide23.xml"/></Relationships>
</file>

<file path=ppt/slides/_rels/slide25.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slideLayout" Target="../slideLayouts/slideLayout27.xml"/><Relationship Id="rId7" Type="http://schemas.openxmlformats.org/officeDocument/2006/relationships/image" Target="../media/image19.png"/><Relationship Id="rId2" Type="http://schemas.openxmlformats.org/officeDocument/2006/relationships/audio" Target="../media/media24.wav"/><Relationship Id="rId1" Type="http://schemas.microsoft.com/office/2007/relationships/media" Target="../media/media24.wav"/><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notesSlide" Target="../notesSlides/notesSlide24.xml"/><Relationship Id="rId9" Type="http://schemas.openxmlformats.org/officeDocument/2006/relationships/image" Target="../media/image7.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audio" Target="../media/media25.wav"/><Relationship Id="rId1" Type="http://schemas.microsoft.com/office/2007/relationships/media" Target="../media/media25.wav"/><Relationship Id="rId6" Type="http://schemas.openxmlformats.org/officeDocument/2006/relationships/image" Target="../media/image7.png"/><Relationship Id="rId5" Type="http://schemas.openxmlformats.org/officeDocument/2006/relationships/image" Target="../media/image21.png"/><Relationship Id="rId4" Type="http://schemas.openxmlformats.org/officeDocument/2006/relationships/notesSlide" Target="../notesSlides/notesSlide25.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audio" Target="../media/media26.wav"/><Relationship Id="rId1" Type="http://schemas.microsoft.com/office/2007/relationships/media" Target="../media/media26.wav"/><Relationship Id="rId6" Type="http://schemas.openxmlformats.org/officeDocument/2006/relationships/image" Target="../media/image7.png"/><Relationship Id="rId5" Type="http://schemas.openxmlformats.org/officeDocument/2006/relationships/image" Target="../media/image22.png"/><Relationship Id="rId4" Type="http://schemas.openxmlformats.org/officeDocument/2006/relationships/notesSlide" Target="../notesSlides/notesSlide2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7.xml"/><Relationship Id="rId2" Type="http://schemas.openxmlformats.org/officeDocument/2006/relationships/audio" Target="../media/media27.wav"/><Relationship Id="rId1" Type="http://schemas.microsoft.com/office/2007/relationships/media" Target="../media/media27.wav"/><Relationship Id="rId5" Type="http://schemas.openxmlformats.org/officeDocument/2006/relationships/image" Target="../media/image7.png"/><Relationship Id="rId4" Type="http://schemas.openxmlformats.org/officeDocument/2006/relationships/notesSlide" Target="../notesSlides/notesSlide27.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7.xml"/><Relationship Id="rId2" Type="http://schemas.openxmlformats.org/officeDocument/2006/relationships/audio" Target="../media/media2.wav"/><Relationship Id="rId1" Type="http://schemas.microsoft.com/office/2007/relationships/media" Target="../media/media2.wav"/><Relationship Id="rId5" Type="http://schemas.openxmlformats.org/officeDocument/2006/relationships/image" Target="../media/image2.png"/><Relationship Id="rId4"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27.xml"/><Relationship Id="rId2" Type="http://schemas.openxmlformats.org/officeDocument/2006/relationships/audio" Target="../media/media28.wav"/><Relationship Id="rId1" Type="http://schemas.microsoft.com/office/2007/relationships/media" Target="../media/media28.wav"/><Relationship Id="rId5" Type="http://schemas.openxmlformats.org/officeDocument/2006/relationships/image" Target="../media/image7.png"/><Relationship Id="rId4" Type="http://schemas.openxmlformats.org/officeDocument/2006/relationships/notesSlide" Target="../notesSlides/notesSlide28.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7.xml"/><Relationship Id="rId2" Type="http://schemas.openxmlformats.org/officeDocument/2006/relationships/audio" Target="../media/media29.wav"/><Relationship Id="rId1" Type="http://schemas.microsoft.com/office/2007/relationships/media" Target="../media/media29.wav"/><Relationship Id="rId5" Type="http://schemas.openxmlformats.org/officeDocument/2006/relationships/image" Target="../media/image7.png"/><Relationship Id="rId4" Type="http://schemas.openxmlformats.org/officeDocument/2006/relationships/notesSlide" Target="../notesSlides/notesSlide29.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27.xml"/><Relationship Id="rId2" Type="http://schemas.openxmlformats.org/officeDocument/2006/relationships/audio" Target="../media/media30.wav"/><Relationship Id="rId1" Type="http://schemas.microsoft.com/office/2007/relationships/media" Target="../media/media30.wav"/><Relationship Id="rId6" Type="http://schemas.openxmlformats.org/officeDocument/2006/relationships/image" Target="../media/image7.png"/><Relationship Id="rId5" Type="http://schemas.openxmlformats.org/officeDocument/2006/relationships/image" Target="../media/image23.png"/><Relationship Id="rId4" Type="http://schemas.openxmlformats.org/officeDocument/2006/relationships/notesSlide" Target="../notesSlides/notesSlide30.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27.xml"/><Relationship Id="rId2" Type="http://schemas.openxmlformats.org/officeDocument/2006/relationships/audio" Target="../media/media31.wav"/><Relationship Id="rId1" Type="http://schemas.microsoft.com/office/2007/relationships/media" Target="../media/media31.wav"/><Relationship Id="rId5" Type="http://schemas.openxmlformats.org/officeDocument/2006/relationships/image" Target="../media/image7.png"/><Relationship Id="rId4" Type="http://schemas.openxmlformats.org/officeDocument/2006/relationships/notesSlide" Target="../notesSlides/notesSlide31.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27.xml"/><Relationship Id="rId2" Type="http://schemas.openxmlformats.org/officeDocument/2006/relationships/audio" Target="../media/media32.wav"/><Relationship Id="rId1" Type="http://schemas.microsoft.com/office/2007/relationships/media" Target="../media/media32.wav"/><Relationship Id="rId5" Type="http://schemas.openxmlformats.org/officeDocument/2006/relationships/image" Target="../media/image7.png"/><Relationship Id="rId4" Type="http://schemas.openxmlformats.org/officeDocument/2006/relationships/notesSlide" Target="../notesSlides/notesSlide32.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27.xml"/><Relationship Id="rId2" Type="http://schemas.openxmlformats.org/officeDocument/2006/relationships/audio" Target="../media/media33.wav"/><Relationship Id="rId1" Type="http://schemas.microsoft.com/office/2007/relationships/media" Target="../media/media33.wav"/><Relationship Id="rId5" Type="http://schemas.openxmlformats.org/officeDocument/2006/relationships/image" Target="../media/image7.png"/><Relationship Id="rId4" Type="http://schemas.openxmlformats.org/officeDocument/2006/relationships/notesSlide" Target="../notesSlides/notesSlide33.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27.xml"/><Relationship Id="rId2" Type="http://schemas.openxmlformats.org/officeDocument/2006/relationships/audio" Target="../media/media34.wav"/><Relationship Id="rId1" Type="http://schemas.microsoft.com/office/2007/relationships/media" Target="../media/media34.wav"/><Relationship Id="rId5" Type="http://schemas.openxmlformats.org/officeDocument/2006/relationships/image" Target="../media/image7.png"/><Relationship Id="rId4" Type="http://schemas.openxmlformats.org/officeDocument/2006/relationships/notesSlide" Target="../notesSlides/notesSlide34.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audio" Target="../media/media35.wav"/><Relationship Id="rId1" Type="http://schemas.microsoft.com/office/2007/relationships/media" Target="../media/media35.wav"/><Relationship Id="rId6" Type="http://schemas.openxmlformats.org/officeDocument/2006/relationships/image" Target="../media/image7.png"/><Relationship Id="rId5" Type="http://schemas.openxmlformats.org/officeDocument/2006/relationships/image" Target="../media/image24.png"/><Relationship Id="rId4" Type="http://schemas.openxmlformats.org/officeDocument/2006/relationships/notesSlide" Target="../notesSlides/notesSlide35.xml"/></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27.xml"/><Relationship Id="rId2" Type="http://schemas.openxmlformats.org/officeDocument/2006/relationships/audio" Target="../media/media36.wav"/><Relationship Id="rId1" Type="http://schemas.microsoft.com/office/2007/relationships/media" Target="../media/media36.wav"/><Relationship Id="rId5" Type="http://schemas.openxmlformats.org/officeDocument/2006/relationships/image" Target="../media/image7.png"/><Relationship Id="rId4" Type="http://schemas.openxmlformats.org/officeDocument/2006/relationships/notesSlide" Target="../notesSlides/notesSlide36.xml"/></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27.xml"/><Relationship Id="rId2" Type="http://schemas.openxmlformats.org/officeDocument/2006/relationships/audio" Target="../media/media37.wav"/><Relationship Id="rId1" Type="http://schemas.microsoft.com/office/2007/relationships/media" Target="../media/media37.wav"/><Relationship Id="rId5" Type="http://schemas.openxmlformats.org/officeDocument/2006/relationships/image" Target="../media/image7.png"/><Relationship Id="rId4" Type="http://schemas.openxmlformats.org/officeDocument/2006/relationships/notesSlide" Target="../notesSlides/notesSlide37.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31.xml"/><Relationship Id="rId2" Type="http://schemas.openxmlformats.org/officeDocument/2006/relationships/audio" Target="../media/media3.wav"/><Relationship Id="rId1" Type="http://schemas.microsoft.com/office/2007/relationships/media" Target="../media/media3.wav"/><Relationship Id="rId6" Type="http://schemas.openxmlformats.org/officeDocument/2006/relationships/image" Target="../media/image2.png"/><Relationship Id="rId5" Type="http://schemas.openxmlformats.org/officeDocument/2006/relationships/image" Target="../media/image3.png"/><Relationship Id="rId4"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27.xml"/><Relationship Id="rId2" Type="http://schemas.openxmlformats.org/officeDocument/2006/relationships/audio" Target="../media/media38.wav"/><Relationship Id="rId1" Type="http://schemas.microsoft.com/office/2007/relationships/media" Target="../media/media38.wav"/><Relationship Id="rId5" Type="http://schemas.openxmlformats.org/officeDocument/2006/relationships/image" Target="../media/image7.png"/><Relationship Id="rId4" Type="http://schemas.openxmlformats.org/officeDocument/2006/relationships/notesSlide" Target="../notesSlides/notesSlide38.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7.xml"/><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image" Target="../media/image2.png"/><Relationship Id="rId5" Type="http://schemas.openxmlformats.org/officeDocument/2006/relationships/image" Target="../media/image4.png"/><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7.xml"/><Relationship Id="rId2" Type="http://schemas.openxmlformats.org/officeDocument/2006/relationships/audio" Target="../media/media5.wav"/><Relationship Id="rId1" Type="http://schemas.microsoft.com/office/2007/relationships/media" Target="../media/media5.wav"/><Relationship Id="rId5" Type="http://schemas.openxmlformats.org/officeDocument/2006/relationships/image" Target="../media/image2.pn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audio" Target="../media/media6.wav"/><Relationship Id="rId1" Type="http://schemas.microsoft.com/office/2007/relationships/media" Target="../media/media6.wav"/><Relationship Id="rId6" Type="http://schemas.openxmlformats.org/officeDocument/2006/relationships/image" Target="../media/image2.png"/><Relationship Id="rId5" Type="http://schemas.openxmlformats.org/officeDocument/2006/relationships/image" Target="../media/image5.pn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7.xml"/><Relationship Id="rId2" Type="http://schemas.openxmlformats.org/officeDocument/2006/relationships/audio" Target="../media/media7.wav"/><Relationship Id="rId1" Type="http://schemas.microsoft.com/office/2007/relationships/media" Target="../media/media7.wav"/><Relationship Id="rId5" Type="http://schemas.openxmlformats.org/officeDocument/2006/relationships/image" Target="../media/image2.pn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7.xml"/><Relationship Id="rId2" Type="http://schemas.openxmlformats.org/officeDocument/2006/relationships/audio" Target="../media/media8.wav"/><Relationship Id="rId1" Type="http://schemas.microsoft.com/office/2007/relationships/media" Target="../media/media8.wav"/><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sz="4400" dirty="0" smtClean="0"/>
              <a:t/>
            </a:r>
            <a:br>
              <a:rPr lang="en-US" sz="4400" dirty="0" smtClean="0"/>
            </a:br>
            <a:r>
              <a:rPr lang="en-US" sz="4400" dirty="0" smtClean="0"/>
              <a:t>Impaired Joint Mobility with Age</a:t>
            </a:r>
            <a:endParaRPr lang="en-US" sz="4400" dirty="0"/>
          </a:p>
        </p:txBody>
      </p:sp>
      <p:sp>
        <p:nvSpPr>
          <p:cNvPr id="5" name="Subtitle 4"/>
          <p:cNvSpPr>
            <a:spLocks noGrp="1"/>
          </p:cNvSpPr>
          <p:nvPr>
            <p:ph type="subTitle" idx="1"/>
          </p:nvPr>
        </p:nvSpPr>
        <p:spPr/>
        <p:txBody>
          <a:bodyPr/>
          <a:lstStyle/>
          <a:p>
            <a:r>
              <a:rPr lang="en-US" dirty="0" smtClean="0"/>
              <a:t>Min H. Huang, PT, PhD, NCS</a:t>
            </a:r>
            <a:endParaRPr lang="en-US" dirty="0"/>
          </a:p>
        </p:txBody>
      </p:sp>
    </p:spTree>
    <p:extLst>
      <p:ext uri="{BB962C8B-B14F-4D97-AF65-F5344CB8AC3E}">
        <p14:creationId xmlns:p14="http://schemas.microsoft.com/office/powerpoint/2010/main" val="424652579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6138" y="457200"/>
            <a:ext cx="7772400" cy="6043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2819400" y="6019800"/>
            <a:ext cx="5943600" cy="646331"/>
          </a:xfrm>
          <a:prstGeom prst="rect">
            <a:avLst/>
          </a:prstGeom>
        </p:spPr>
        <p:txBody>
          <a:bodyPr wrap="square">
            <a:spAutoFit/>
          </a:bodyPr>
          <a:lstStyle/>
          <a:p>
            <a:pPr algn="ctr"/>
            <a:r>
              <a:rPr lang="en-US" dirty="0">
                <a:hlinkClick r:id="rId6"/>
              </a:rPr>
              <a:t>http://</a:t>
            </a:r>
            <a:r>
              <a:rPr lang="en-US" dirty="0" smtClean="0">
                <a:hlinkClick r:id="rId6"/>
              </a:rPr>
              <a:t>www.sciencedirect.com/science/article/pii/S875632821101372X</a:t>
            </a:r>
            <a:r>
              <a:rPr lang="en-US" dirty="0" smtClean="0"/>
              <a:t> </a:t>
            </a:r>
            <a:endParaRPr lang="en-US" dirty="0"/>
          </a:p>
        </p:txBody>
      </p:sp>
      <p:pic>
        <p:nvPicPr>
          <p:cNvPr id="2" name="S10.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4327525" y="3184525"/>
            <a:ext cx="487363" cy="487363"/>
          </a:xfrm>
          <a:prstGeom prst="rect">
            <a:avLst/>
          </a:prstGeom>
        </p:spPr>
      </p:pic>
    </p:spTree>
    <p:extLst>
      <p:ext uri="{BB962C8B-B14F-4D97-AF65-F5344CB8AC3E}">
        <p14:creationId xmlns:p14="http://schemas.microsoft.com/office/powerpoint/2010/main" val="1212368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4993"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Age-related changes in joint structures </a:t>
            </a:r>
            <a:r>
              <a:rPr lang="en-US" dirty="0" smtClean="0"/>
              <a:t>– </a:t>
            </a:r>
            <a:r>
              <a:rPr lang="en-US" dirty="0" err="1"/>
              <a:t>Chondroid</a:t>
            </a:r>
            <a:r>
              <a:rPr lang="en-US" dirty="0"/>
              <a:t> </a:t>
            </a:r>
          </a:p>
        </p:txBody>
      </p:sp>
      <p:sp>
        <p:nvSpPr>
          <p:cNvPr id="3" name="Text Placeholder 2"/>
          <p:cNvSpPr>
            <a:spLocks noGrp="1"/>
          </p:cNvSpPr>
          <p:nvPr>
            <p:ph type="body" idx="1"/>
          </p:nvPr>
        </p:nvSpPr>
        <p:spPr/>
        <p:txBody>
          <a:bodyPr/>
          <a:lstStyle/>
          <a:p>
            <a:r>
              <a:rPr lang="en-US" dirty="0" smtClean="0"/>
              <a:t>History of joint loading</a:t>
            </a:r>
          </a:p>
          <a:p>
            <a:pPr lvl="1"/>
            <a:r>
              <a:rPr lang="en-US" dirty="0" smtClean="0"/>
              <a:t>Moderate intermittent loads </a:t>
            </a:r>
            <a:r>
              <a:rPr lang="en-US" dirty="0" smtClean="0">
                <a:sym typeface="Wingdings" pitchFamily="2" charset="2"/>
              </a:rPr>
              <a:t>  </a:t>
            </a:r>
            <a:r>
              <a:rPr lang="en-US" dirty="0">
                <a:latin typeface="Calibri"/>
                <a:cs typeface="Calibri"/>
                <a:sym typeface="Wingdings" pitchFamily="2" charset="2"/>
              </a:rPr>
              <a:t> </a:t>
            </a:r>
            <a:r>
              <a:rPr lang="en-US" dirty="0" smtClean="0">
                <a:latin typeface="Calibri"/>
                <a:cs typeface="Calibri"/>
                <a:sym typeface="Wingdings" pitchFamily="2" charset="2"/>
              </a:rPr>
              <a:t> </a:t>
            </a:r>
            <a:r>
              <a:rPr lang="en-US" dirty="0" smtClean="0"/>
              <a:t>cartilage health</a:t>
            </a:r>
          </a:p>
          <a:p>
            <a:pPr lvl="1"/>
            <a:r>
              <a:rPr lang="en-US" dirty="0" smtClean="0"/>
              <a:t>Excessive compression/torsion load </a:t>
            </a:r>
            <a:r>
              <a:rPr lang="en-US" dirty="0" smtClean="0">
                <a:sym typeface="Wingdings" pitchFamily="2" charset="2"/>
              </a:rPr>
              <a:t> </a:t>
            </a:r>
            <a:r>
              <a:rPr lang="en-US" dirty="0" smtClean="0"/>
              <a:t>damage, e.g. OA for people involved in sports</a:t>
            </a:r>
            <a:endParaRPr lang="en-US" dirty="0"/>
          </a:p>
          <a:p>
            <a:r>
              <a:rPr lang="en-US" dirty="0" smtClean="0"/>
              <a:t>Increased </a:t>
            </a:r>
            <a:r>
              <a:rPr lang="en-US" dirty="0"/>
              <a:t>calcification </a:t>
            </a:r>
            <a:endParaRPr lang="en-US" dirty="0" smtClean="0"/>
          </a:p>
          <a:p>
            <a:pPr lvl="1"/>
            <a:r>
              <a:rPr lang="en-US" dirty="0" smtClean="0"/>
              <a:t>Loss of water t </a:t>
            </a:r>
            <a:r>
              <a:rPr lang="en-US" dirty="0" smtClean="0">
                <a:sym typeface="Wingdings" pitchFamily="2" charset="2"/>
              </a:rPr>
              <a:t>    </a:t>
            </a:r>
            <a:r>
              <a:rPr lang="en-US" dirty="0" smtClean="0"/>
              <a:t>load absorption &amp; viscoelasticity</a:t>
            </a:r>
          </a:p>
          <a:p>
            <a:r>
              <a:rPr lang="en-US" dirty="0" smtClean="0"/>
              <a:t>Intervertebral disc</a:t>
            </a:r>
          </a:p>
          <a:p>
            <a:pPr lvl="1"/>
            <a:r>
              <a:rPr lang="en-US" dirty="0" smtClean="0"/>
              <a:t>Nucleus </a:t>
            </a:r>
            <a:r>
              <a:rPr lang="en-US" dirty="0" smtClean="0">
                <a:sym typeface="Wingdings" pitchFamily="2" charset="2"/>
              </a:rPr>
              <a:t> </a:t>
            </a:r>
            <a:r>
              <a:rPr lang="en-US" dirty="0" smtClean="0"/>
              <a:t>fibrous/less gel-like</a:t>
            </a:r>
          </a:p>
          <a:p>
            <a:pPr lvl="1"/>
            <a:r>
              <a:rPr lang="en-US" dirty="0" smtClean="0"/>
              <a:t>Annulus </a:t>
            </a:r>
            <a:r>
              <a:rPr lang="en-US" dirty="0" smtClean="0">
                <a:sym typeface="Wingdings" pitchFamily="2" charset="2"/>
              </a:rPr>
              <a:t> </a:t>
            </a:r>
            <a:r>
              <a:rPr lang="en-US" dirty="0" smtClean="0"/>
              <a:t>less organized structures</a:t>
            </a:r>
          </a:p>
          <a:p>
            <a:pPr lvl="1"/>
            <a:r>
              <a:rPr lang="en-US" dirty="0" smtClean="0"/>
              <a:t>Causes crack, pathologies (e.g. spinal stenosis), abnormal joint loading</a:t>
            </a:r>
            <a:endParaRPr lang="en-US" dirty="0"/>
          </a:p>
          <a:p>
            <a:endParaRPr lang="en-US" dirty="0"/>
          </a:p>
        </p:txBody>
      </p:sp>
      <p:sp>
        <p:nvSpPr>
          <p:cNvPr id="4" name="Up Arrow 3"/>
          <p:cNvSpPr/>
          <p:nvPr/>
        </p:nvSpPr>
        <p:spPr>
          <a:xfrm>
            <a:off x="5451230" y="2114550"/>
            <a:ext cx="152400" cy="419100"/>
          </a:xfrm>
          <a:prstGeom prst="upArrow">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own Arrow 4"/>
          <p:cNvSpPr/>
          <p:nvPr/>
        </p:nvSpPr>
        <p:spPr>
          <a:xfrm>
            <a:off x="3733800" y="3962400"/>
            <a:ext cx="152400" cy="457200"/>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S11.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327525" y="3184525"/>
            <a:ext cx="487363" cy="487363"/>
          </a:xfrm>
          <a:prstGeom prst="rect">
            <a:avLst/>
          </a:prstGeom>
        </p:spPr>
      </p:pic>
    </p:spTree>
    <p:extLst>
      <p:ext uri="{BB962C8B-B14F-4D97-AF65-F5344CB8AC3E}">
        <p14:creationId xmlns:p14="http://schemas.microsoft.com/office/powerpoint/2010/main" val="8464734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1535"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6"/>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228600" indent="0"/>
            <a:r>
              <a:rPr lang="en-US" b="0" dirty="0" smtClean="0"/>
              <a:t>MRI quantify age-related changes in lumbar intervertebral disk</a:t>
            </a:r>
            <a:endParaRPr lang="en-US" b="0" dirty="0"/>
          </a:p>
        </p:txBody>
      </p:sp>
      <p:sp>
        <p:nvSpPr>
          <p:cNvPr id="3" name="Text Placeholder 2"/>
          <p:cNvSpPr>
            <a:spLocks noGrp="1"/>
          </p:cNvSpPr>
          <p:nvPr>
            <p:ph type="body" idx="1"/>
          </p:nvPr>
        </p:nvSpPr>
        <p:spPr>
          <a:xfrm>
            <a:off x="457200" y="1600200"/>
            <a:ext cx="4191000" cy="4967700"/>
          </a:xfrm>
        </p:spPr>
        <p:txBody>
          <a:bodyPr/>
          <a:lstStyle/>
          <a:p>
            <a:r>
              <a:rPr lang="en-US" sz="2800" dirty="0" smtClean="0"/>
              <a:t>T2: </a:t>
            </a:r>
            <a:r>
              <a:rPr lang="en-US" sz="2800" b="1" dirty="0" smtClean="0">
                <a:solidFill>
                  <a:srgbClr val="FF0000"/>
                </a:solidFill>
              </a:rPr>
              <a:t>Degenerating </a:t>
            </a:r>
            <a:r>
              <a:rPr lang="en-US" sz="2800" b="1" dirty="0">
                <a:solidFill>
                  <a:srgbClr val="FF0000"/>
                </a:solidFill>
              </a:rPr>
              <a:t>intervertebral disks have shorter T2 values </a:t>
            </a:r>
            <a:r>
              <a:rPr lang="en-US" sz="2800" b="1" dirty="0" smtClean="0">
                <a:solidFill>
                  <a:srgbClr val="FF0000"/>
                </a:solidFill>
              </a:rPr>
              <a:t>and look </a:t>
            </a:r>
            <a:r>
              <a:rPr lang="en-US" sz="2800" b="1" u="sng" dirty="0" smtClean="0">
                <a:solidFill>
                  <a:srgbClr val="FF0000"/>
                </a:solidFill>
              </a:rPr>
              <a:t>darker </a:t>
            </a:r>
            <a:r>
              <a:rPr lang="en-US" sz="2800" b="1" dirty="0">
                <a:solidFill>
                  <a:srgbClr val="FF0000"/>
                </a:solidFill>
              </a:rPr>
              <a:t>than normal </a:t>
            </a:r>
            <a:r>
              <a:rPr lang="en-US" sz="2800" b="1" dirty="0" smtClean="0">
                <a:solidFill>
                  <a:srgbClr val="FF0000"/>
                </a:solidFill>
              </a:rPr>
              <a:t>disks</a:t>
            </a:r>
          </a:p>
          <a:p>
            <a:r>
              <a:rPr lang="fr-FR" sz="2800" dirty="0" smtClean="0"/>
              <a:t>Apparent Diffusion Coefficient (ADC): </a:t>
            </a:r>
            <a:r>
              <a:rPr lang="en-US" sz="2800" dirty="0" smtClean="0"/>
              <a:t>Decreased diffusion is associated with a reduction in nutrient supply </a:t>
            </a:r>
          </a:p>
          <a:p>
            <a:endParaRPr lang="en-US" sz="2800" dirty="0"/>
          </a:p>
        </p:txBody>
      </p:sp>
      <p:pic>
        <p:nvPicPr>
          <p:cNvPr id="2051"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48200" y="1752600"/>
            <a:ext cx="4000500" cy="457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S12.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327525" y="3184525"/>
            <a:ext cx="487363" cy="487363"/>
          </a:xfrm>
          <a:prstGeom prst="rect">
            <a:avLst/>
          </a:prstGeom>
        </p:spPr>
      </p:pic>
    </p:spTree>
    <p:extLst>
      <p:ext uri="{BB962C8B-B14F-4D97-AF65-F5344CB8AC3E}">
        <p14:creationId xmlns:p14="http://schemas.microsoft.com/office/powerpoint/2010/main" val="13056009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0414"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MRI quantify age-related changes in lumbar intervertebral disk</a:t>
            </a:r>
            <a:endParaRPr lang="en-US" dirty="0"/>
          </a:p>
        </p:txBody>
      </p:sp>
      <p:sp>
        <p:nvSpPr>
          <p:cNvPr id="6" name="Text Placeholder 5"/>
          <p:cNvSpPr>
            <a:spLocks noGrp="1"/>
          </p:cNvSpPr>
          <p:nvPr>
            <p:ph type="body" idx="1"/>
          </p:nvPr>
        </p:nvSpPr>
        <p:spPr/>
        <p:txBody>
          <a:bodyPr/>
          <a:lstStyle/>
          <a:p>
            <a:pPr marL="0" indent="0">
              <a:buNone/>
            </a:pPr>
            <a:r>
              <a:rPr lang="en-US" sz="2600" dirty="0" smtClean="0"/>
              <a:t>T2 </a:t>
            </a:r>
            <a:r>
              <a:rPr lang="en-US" sz="2600" dirty="0"/>
              <a:t>and ADC measurements in lumbar disks </a:t>
            </a:r>
            <a:r>
              <a:rPr lang="en-US" sz="2600" dirty="0" smtClean="0"/>
              <a:t>correlates with </a:t>
            </a:r>
            <a:r>
              <a:rPr lang="en-US" sz="2600" dirty="0"/>
              <a:t>age in asymptomatic volunteers. The solid line represents the regression line. </a:t>
            </a:r>
          </a:p>
          <a:p>
            <a:pPr marL="0" indent="0">
              <a:buNone/>
            </a:pPr>
            <a:endParaRPr lang="en-US" sz="2600" dirty="0"/>
          </a:p>
        </p:txBody>
      </p:sp>
      <p:pic>
        <p:nvPicPr>
          <p:cNvPr id="10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7554" y="3008614"/>
            <a:ext cx="8229600" cy="31501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Rectangle 9"/>
          <p:cNvSpPr/>
          <p:nvPr/>
        </p:nvSpPr>
        <p:spPr>
          <a:xfrm>
            <a:off x="621322" y="6260068"/>
            <a:ext cx="7989278" cy="369332"/>
          </a:xfrm>
          <a:prstGeom prst="rect">
            <a:avLst/>
          </a:prstGeom>
        </p:spPr>
        <p:txBody>
          <a:bodyPr wrap="square">
            <a:spAutoFit/>
          </a:bodyPr>
          <a:lstStyle/>
          <a:p>
            <a:pPr algn="ctr"/>
            <a:r>
              <a:rPr lang="en-US" dirty="0" err="1" smtClean="0"/>
              <a:t>Niu</a:t>
            </a:r>
            <a:r>
              <a:rPr lang="en-US" dirty="0" smtClean="0"/>
              <a:t> 2011. </a:t>
            </a:r>
            <a:r>
              <a:rPr lang="en-US" dirty="0" smtClean="0">
                <a:hlinkClick r:id="rId6"/>
              </a:rPr>
              <a:t>http</a:t>
            </a:r>
            <a:r>
              <a:rPr lang="en-US" dirty="0">
                <a:hlinkClick r:id="rId6"/>
              </a:rPr>
              <a:t>://</a:t>
            </a:r>
            <a:r>
              <a:rPr lang="en-US" dirty="0" smtClean="0">
                <a:hlinkClick r:id="rId6"/>
              </a:rPr>
              <a:t>www.ajnr.org/content/32/9/1617/F2.expansion.html</a:t>
            </a:r>
            <a:r>
              <a:rPr lang="en-US" dirty="0" smtClean="0"/>
              <a:t> </a:t>
            </a:r>
            <a:endParaRPr lang="en-US" dirty="0"/>
          </a:p>
        </p:txBody>
      </p:sp>
      <p:pic>
        <p:nvPicPr>
          <p:cNvPr id="3" name="S13.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4327525" y="3184525"/>
            <a:ext cx="487363" cy="487363"/>
          </a:xfrm>
          <a:prstGeom prst="rect">
            <a:avLst/>
          </a:prstGeom>
        </p:spPr>
      </p:pic>
    </p:spTree>
    <p:extLst>
      <p:ext uri="{BB962C8B-B14F-4D97-AF65-F5344CB8AC3E}">
        <p14:creationId xmlns:p14="http://schemas.microsoft.com/office/powerpoint/2010/main" val="7374351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888"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Age-related changes in joint </a:t>
            </a:r>
            <a:r>
              <a:rPr lang="en-US" dirty="0" smtClean="0"/>
              <a:t>structures – fibrous </a:t>
            </a:r>
          </a:p>
        </p:txBody>
      </p:sp>
      <p:sp>
        <p:nvSpPr>
          <p:cNvPr id="3" name="Text Placeholder 2"/>
          <p:cNvSpPr>
            <a:spLocks noGrp="1"/>
          </p:cNvSpPr>
          <p:nvPr>
            <p:ph type="body" idx="1"/>
          </p:nvPr>
        </p:nvSpPr>
        <p:spPr/>
        <p:txBody>
          <a:bodyPr/>
          <a:lstStyle/>
          <a:p>
            <a:r>
              <a:rPr lang="en-US" dirty="0" smtClean="0"/>
              <a:t>Relatively limited evidence </a:t>
            </a:r>
          </a:p>
          <a:p>
            <a:r>
              <a:rPr lang="en-US" dirty="0" smtClean="0"/>
              <a:t>   stiffness </a:t>
            </a:r>
          </a:p>
          <a:p>
            <a:r>
              <a:rPr lang="en-US" dirty="0" smtClean="0"/>
              <a:t>   elasticity</a:t>
            </a:r>
          </a:p>
          <a:p>
            <a:r>
              <a:rPr lang="en-US" dirty="0" smtClean="0"/>
              <a:t>   cross section area</a:t>
            </a:r>
          </a:p>
          <a:p>
            <a:r>
              <a:rPr lang="en-US" dirty="0" smtClean="0"/>
              <a:t>   tensile strength</a:t>
            </a:r>
          </a:p>
          <a:p>
            <a:endParaRPr lang="en-US" dirty="0" smtClean="0"/>
          </a:p>
          <a:p>
            <a:endParaRPr lang="en-US" dirty="0" smtClean="0"/>
          </a:p>
          <a:p>
            <a:r>
              <a:rPr lang="en-US" dirty="0" smtClean="0"/>
              <a:t>Discs become more fibrous and the annulus become unorganized. </a:t>
            </a:r>
            <a:endParaRPr lang="en-US" dirty="0"/>
          </a:p>
        </p:txBody>
      </p:sp>
      <p:sp>
        <p:nvSpPr>
          <p:cNvPr id="4" name="Up Arrow 3"/>
          <p:cNvSpPr/>
          <p:nvPr/>
        </p:nvSpPr>
        <p:spPr>
          <a:xfrm>
            <a:off x="914400" y="2209800"/>
            <a:ext cx="182880" cy="438912"/>
          </a:xfrm>
          <a:prstGeom prst="upArrow">
            <a:avLst/>
          </a:prstGeom>
          <a:pattFill prst="ltDnDiag">
            <a:fgClr>
              <a:srgbClr val="FF0000"/>
            </a:fgClr>
            <a:bgClr>
              <a:schemeClr val="bg1"/>
            </a:bgClr>
          </a:patt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own Arrow 4"/>
          <p:cNvSpPr/>
          <p:nvPr/>
        </p:nvSpPr>
        <p:spPr>
          <a:xfrm>
            <a:off x="914400" y="2813540"/>
            <a:ext cx="182880" cy="438912"/>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Down Arrow 5"/>
          <p:cNvSpPr/>
          <p:nvPr/>
        </p:nvSpPr>
        <p:spPr>
          <a:xfrm>
            <a:off x="914400" y="3358660"/>
            <a:ext cx="182880" cy="438912"/>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Down Arrow 6"/>
          <p:cNvSpPr/>
          <p:nvPr/>
        </p:nvSpPr>
        <p:spPr>
          <a:xfrm>
            <a:off x="914400" y="3897920"/>
            <a:ext cx="182880" cy="438912"/>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s14.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327525" y="3184525"/>
            <a:ext cx="487363" cy="487363"/>
          </a:xfrm>
          <a:prstGeom prst="rect">
            <a:avLst/>
          </a:prstGeom>
        </p:spPr>
      </p:pic>
    </p:spTree>
    <p:extLst>
      <p:ext uri="{BB962C8B-B14F-4D97-AF65-F5344CB8AC3E}">
        <p14:creationId xmlns:p14="http://schemas.microsoft.com/office/powerpoint/2010/main" val="20447068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725"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8"/>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Age-related changes in joint </a:t>
            </a:r>
            <a:r>
              <a:rPr lang="en-US" dirty="0" smtClean="0"/>
              <a:t>structures - bone</a:t>
            </a:r>
            <a:endParaRPr lang="en-US" dirty="0"/>
          </a:p>
        </p:txBody>
      </p:sp>
      <p:sp>
        <p:nvSpPr>
          <p:cNvPr id="3" name="Text Placeholder 2"/>
          <p:cNvSpPr>
            <a:spLocks noGrp="1"/>
          </p:cNvSpPr>
          <p:nvPr>
            <p:ph type="body" idx="1"/>
          </p:nvPr>
        </p:nvSpPr>
        <p:spPr/>
        <p:txBody>
          <a:bodyPr/>
          <a:lstStyle/>
          <a:p>
            <a:r>
              <a:rPr lang="en-US" dirty="0" smtClean="0"/>
              <a:t> thickness and density of </a:t>
            </a:r>
            <a:r>
              <a:rPr lang="en-US" dirty="0" err="1" smtClean="0"/>
              <a:t>subchondral</a:t>
            </a:r>
            <a:r>
              <a:rPr lang="en-US" dirty="0" smtClean="0"/>
              <a:t> bone</a:t>
            </a:r>
          </a:p>
          <a:p>
            <a:pPr lvl="1"/>
            <a:r>
              <a:rPr lang="en-US" dirty="0" smtClean="0"/>
              <a:t>Note that this decline is NOT uniform in all joints, e.g. more loss in tibial but not femoral </a:t>
            </a:r>
            <a:r>
              <a:rPr lang="en-US" dirty="0" err="1" smtClean="0"/>
              <a:t>subchondral</a:t>
            </a:r>
            <a:r>
              <a:rPr lang="en-US" dirty="0" smtClean="0"/>
              <a:t> bone with age</a:t>
            </a:r>
          </a:p>
          <a:p>
            <a:r>
              <a:rPr lang="en-US" dirty="0" smtClean="0"/>
              <a:t> ability to absorb loads (e.g. osteopenia)</a:t>
            </a:r>
          </a:p>
          <a:p>
            <a:r>
              <a:rPr lang="en-US" dirty="0" smtClean="0"/>
              <a:t> load dispersion in other joint structures</a:t>
            </a:r>
          </a:p>
          <a:p>
            <a:r>
              <a:rPr lang="en-US" dirty="0" smtClean="0"/>
              <a:t> </a:t>
            </a:r>
            <a:r>
              <a:rPr lang="en-US" dirty="0" err="1" smtClean="0"/>
              <a:t>neuromusclar</a:t>
            </a:r>
            <a:r>
              <a:rPr lang="en-US" dirty="0" smtClean="0"/>
              <a:t> control</a:t>
            </a:r>
          </a:p>
          <a:p>
            <a:r>
              <a:rPr lang="en-US" dirty="0" smtClean="0"/>
              <a:t> risks of fracture</a:t>
            </a:r>
          </a:p>
          <a:p>
            <a:pPr lvl="1"/>
            <a:r>
              <a:rPr lang="en-US" dirty="0"/>
              <a:t>Most </a:t>
            </a:r>
            <a:r>
              <a:rPr lang="en-US" dirty="0" smtClean="0"/>
              <a:t>common </a:t>
            </a:r>
            <a:r>
              <a:rPr lang="en-US" dirty="0"/>
              <a:t>in  proximal </a:t>
            </a:r>
            <a:r>
              <a:rPr lang="en-US" dirty="0" smtClean="0"/>
              <a:t>femur, i.e</a:t>
            </a:r>
            <a:r>
              <a:rPr lang="en-US" dirty="0"/>
              <a:t>., hip </a:t>
            </a:r>
            <a:r>
              <a:rPr lang="en-US" dirty="0" smtClean="0"/>
              <a:t>fractures, pelvis</a:t>
            </a:r>
            <a:r>
              <a:rPr lang="en-US" dirty="0"/>
              <a:t>, distal radius, and </a:t>
            </a:r>
            <a:r>
              <a:rPr lang="en-US" dirty="0" smtClean="0"/>
              <a:t>vertebrae</a:t>
            </a:r>
          </a:p>
          <a:p>
            <a:pPr lvl="1"/>
            <a:r>
              <a:rPr lang="en-US" dirty="0" smtClean="0"/>
              <a:t>16.9</a:t>
            </a:r>
            <a:r>
              <a:rPr lang="en-US" dirty="0"/>
              <a:t>% of </a:t>
            </a:r>
            <a:r>
              <a:rPr lang="en-US" dirty="0" smtClean="0"/>
              <a:t>women die during 12 months after fracture</a:t>
            </a:r>
          </a:p>
          <a:p>
            <a:pPr lvl="1"/>
            <a:endParaRPr lang="en-US" dirty="0" smtClean="0"/>
          </a:p>
          <a:p>
            <a:endParaRPr lang="en-US" dirty="0"/>
          </a:p>
        </p:txBody>
      </p:sp>
      <p:sp>
        <p:nvSpPr>
          <p:cNvPr id="5" name="Down Arrow 4"/>
          <p:cNvSpPr/>
          <p:nvPr/>
        </p:nvSpPr>
        <p:spPr>
          <a:xfrm>
            <a:off x="735037" y="1676400"/>
            <a:ext cx="182880" cy="438912"/>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Down Arrow 5"/>
          <p:cNvSpPr/>
          <p:nvPr/>
        </p:nvSpPr>
        <p:spPr>
          <a:xfrm>
            <a:off x="731520" y="3371088"/>
            <a:ext cx="182880" cy="438912"/>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Down Arrow 6"/>
          <p:cNvSpPr/>
          <p:nvPr/>
        </p:nvSpPr>
        <p:spPr>
          <a:xfrm>
            <a:off x="726830" y="3922073"/>
            <a:ext cx="182880" cy="438912"/>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Down Arrow 7"/>
          <p:cNvSpPr/>
          <p:nvPr/>
        </p:nvSpPr>
        <p:spPr>
          <a:xfrm>
            <a:off x="731520" y="4478918"/>
            <a:ext cx="182880" cy="438912"/>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Up Arrow 8"/>
          <p:cNvSpPr/>
          <p:nvPr/>
        </p:nvSpPr>
        <p:spPr>
          <a:xfrm>
            <a:off x="738555" y="5047488"/>
            <a:ext cx="182880" cy="438912"/>
          </a:xfrm>
          <a:prstGeom prst="upArrow">
            <a:avLst/>
          </a:prstGeom>
          <a:pattFill prst="ltDnDiag">
            <a:fgClr>
              <a:srgbClr val="FF0000"/>
            </a:fgClr>
            <a:bgClr>
              <a:schemeClr val="bg1"/>
            </a:bgClr>
          </a:patt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s15.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327525" y="3184525"/>
            <a:ext cx="487363" cy="487363"/>
          </a:xfrm>
          <a:prstGeom prst="rect">
            <a:avLst/>
          </a:prstGeom>
        </p:spPr>
      </p:pic>
    </p:spTree>
    <p:extLst>
      <p:ext uri="{BB962C8B-B14F-4D97-AF65-F5344CB8AC3E}">
        <p14:creationId xmlns:p14="http://schemas.microsoft.com/office/powerpoint/2010/main" val="21123134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626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r>
              <a:rPr lang="en-US" b="0" dirty="0" smtClean="0"/>
              <a:t>Osteoporosis</a:t>
            </a:r>
          </a:p>
        </p:txBody>
      </p:sp>
      <p:sp>
        <p:nvSpPr>
          <p:cNvPr id="36867" name="Rectangle 3"/>
          <p:cNvSpPr>
            <a:spLocks noGrp="1" noChangeArrowheads="1"/>
          </p:cNvSpPr>
          <p:nvPr>
            <p:ph type="body" idx="1"/>
          </p:nvPr>
        </p:nvSpPr>
        <p:spPr>
          <a:xfrm>
            <a:off x="457200" y="1600200"/>
            <a:ext cx="4114800" cy="4967700"/>
          </a:xfrm>
        </p:spPr>
        <p:txBody>
          <a:bodyPr/>
          <a:lstStyle/>
          <a:p>
            <a:pPr>
              <a:buSzPct val="100000"/>
            </a:pPr>
            <a:r>
              <a:rPr lang="en-US" dirty="0" smtClean="0"/>
              <a:t>Central dual-energy x-ray absorptiometry (DXA) of the femoral head or the hip </a:t>
            </a:r>
          </a:p>
          <a:p>
            <a:pPr>
              <a:buSzPct val="100000"/>
            </a:pPr>
            <a:r>
              <a:rPr lang="en-US" dirty="0" smtClean="0"/>
              <a:t>BMD score </a:t>
            </a:r>
            <a:r>
              <a:rPr lang="en-US" b="1" dirty="0" smtClean="0">
                <a:solidFill>
                  <a:srgbClr val="FF0000"/>
                </a:solidFill>
              </a:rPr>
              <a:t>&lt;</a:t>
            </a:r>
            <a:r>
              <a:rPr lang="en-US" dirty="0" smtClean="0">
                <a:solidFill>
                  <a:srgbClr val="FF0000"/>
                </a:solidFill>
              </a:rPr>
              <a:t> </a:t>
            </a:r>
            <a:r>
              <a:rPr lang="en-US" b="1" dirty="0" smtClean="0">
                <a:solidFill>
                  <a:srgbClr val="FF0000"/>
                </a:solidFill>
              </a:rPr>
              <a:t>2.5 SD </a:t>
            </a:r>
            <a:r>
              <a:rPr lang="en-US" b="1" dirty="0" smtClean="0">
                <a:solidFill>
                  <a:schemeClr val="tx1"/>
                </a:solidFill>
                <a:sym typeface="Wingdings" pitchFamily="2" charset="2"/>
              </a:rPr>
              <a:t> </a:t>
            </a:r>
            <a:r>
              <a:rPr lang="en-US" b="1" dirty="0" smtClean="0">
                <a:solidFill>
                  <a:srgbClr val="FF0000"/>
                </a:solidFill>
              </a:rPr>
              <a:t>+ </a:t>
            </a:r>
            <a:r>
              <a:rPr lang="en-US" dirty="0" smtClean="0">
                <a:solidFill>
                  <a:srgbClr val="FF0000"/>
                </a:solidFill>
              </a:rPr>
              <a:t>osteoporosis</a:t>
            </a:r>
          </a:p>
          <a:p>
            <a:pPr>
              <a:buSzPct val="100000"/>
            </a:pPr>
            <a:r>
              <a:rPr lang="en-US" dirty="0"/>
              <a:t>~20% of postmenopausal women </a:t>
            </a:r>
            <a:r>
              <a:rPr lang="en-US" dirty="0" smtClean="0"/>
              <a:t>have </a:t>
            </a:r>
            <a:r>
              <a:rPr lang="en-US" dirty="0"/>
              <a:t>osteoporosis</a:t>
            </a:r>
          </a:p>
          <a:p>
            <a:pPr>
              <a:buSzPct val="100000"/>
            </a:pPr>
            <a:endParaRPr lang="en-US" dirty="0" smtClean="0"/>
          </a:p>
        </p:txBody>
      </p:sp>
      <p:sp>
        <p:nvSpPr>
          <p:cNvPr id="36868" name="Slide Number Placeholder 3"/>
          <p:cNvSpPr>
            <a:spLocks noGrp="1"/>
          </p:cNvSpPr>
          <p:nvPr>
            <p:ph type="sldNum" sz="quarter" idx="4294967295"/>
          </p:nvPr>
        </p:nvSpPr>
        <p:spPr>
          <a:xfrm>
            <a:off x="7239000" y="6172200"/>
            <a:ext cx="1905000" cy="457200"/>
          </a:xfrm>
          <a:prstGeom prst="rect">
            <a:avLst/>
          </a:prstGeom>
          <a:noFill/>
        </p:spPr>
        <p:txBody>
          <a:bodyPr/>
          <a:lstStyle/>
          <a:p>
            <a:fld id="{0FE034F7-6A7D-4375-B2EE-F2AC78062692}" type="slidenum">
              <a:rPr lang="en-US" smtClean="0"/>
              <a:pPr/>
              <a:t>16</a:t>
            </a:fld>
            <a:endParaRPr lang="en-US" smtClean="0"/>
          </a:p>
        </p:txBody>
      </p:sp>
      <p:pic>
        <p:nvPicPr>
          <p:cNvPr id="7170"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l="48038"/>
          <a:stretch/>
        </p:blipFill>
        <p:spPr bwMode="auto">
          <a:xfrm>
            <a:off x="4572000" y="1670871"/>
            <a:ext cx="4114800" cy="49585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s16.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327525" y="3184525"/>
            <a:ext cx="487363" cy="487363"/>
          </a:xfrm>
          <a:prstGeom prst="rect">
            <a:avLst/>
          </a:prstGeom>
        </p:spPr>
      </p:pic>
    </p:spTree>
    <p:extLst>
      <p:ext uri="{BB962C8B-B14F-4D97-AF65-F5344CB8AC3E}">
        <p14:creationId xmlns:p14="http://schemas.microsoft.com/office/powerpoint/2010/main" val="861221028"/>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6837"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233363" indent="-4763"/>
            <a:r>
              <a:rPr lang="en-US" sz="3200" b="0" dirty="0" smtClean="0"/>
              <a:t>Enlarged photographs of the </a:t>
            </a:r>
            <a:r>
              <a:rPr lang="en-US" sz="3200" b="0" dirty="0" err="1" smtClean="0"/>
              <a:t>cancellous</a:t>
            </a:r>
            <a:r>
              <a:rPr lang="en-US" sz="3200" b="0" dirty="0" smtClean="0"/>
              <a:t> bone inside a vertebral bone in the spine</a:t>
            </a:r>
            <a:endParaRPr lang="en-US" sz="3200" b="0" dirty="0"/>
          </a:p>
        </p:txBody>
      </p:sp>
      <p:sp>
        <p:nvSpPr>
          <p:cNvPr id="6" name="Text Placeholder 5"/>
          <p:cNvSpPr>
            <a:spLocks noGrp="1"/>
          </p:cNvSpPr>
          <p:nvPr>
            <p:ph type="body" idx="1"/>
          </p:nvPr>
        </p:nvSpPr>
        <p:spPr>
          <a:xfrm>
            <a:off x="457200" y="1600200"/>
            <a:ext cx="4648200" cy="4967700"/>
          </a:xfrm>
        </p:spPr>
        <p:txBody>
          <a:bodyPr/>
          <a:lstStyle/>
          <a:p>
            <a:r>
              <a:rPr lang="en-US" dirty="0" smtClean="0"/>
              <a:t>Top: Healthy bone</a:t>
            </a:r>
          </a:p>
          <a:p>
            <a:r>
              <a:rPr lang="en-US" dirty="0" smtClean="0"/>
              <a:t>Bottom: osteoporosis. </a:t>
            </a:r>
          </a:p>
          <a:p>
            <a:r>
              <a:rPr lang="en-US" dirty="0" err="1"/>
              <a:t>Cancellous</a:t>
            </a:r>
            <a:r>
              <a:rPr lang="en-US" dirty="0"/>
              <a:t> bone is more severely affected than cortical bone </a:t>
            </a:r>
            <a:r>
              <a:rPr lang="en-US" dirty="0" smtClean="0"/>
              <a:t>(compact bone) in osteoporosis.</a:t>
            </a:r>
          </a:p>
          <a:p>
            <a:r>
              <a:rPr lang="en-US" dirty="0" smtClean="0"/>
              <a:t>The weakened </a:t>
            </a:r>
            <a:r>
              <a:rPr lang="en-US" dirty="0"/>
              <a:t>bone is at an increased risk for fracture. </a:t>
            </a:r>
          </a:p>
          <a:p>
            <a:endParaRPr lang="en-US" dirty="0" smtClean="0"/>
          </a:p>
          <a:p>
            <a:endParaRPr lang="en-US" dirty="0"/>
          </a:p>
        </p:txBody>
      </p:sp>
      <p:pic>
        <p:nvPicPr>
          <p:cNvPr id="5123"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86401" y="1828800"/>
            <a:ext cx="2352515" cy="3200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Rectangle 15"/>
          <p:cNvSpPr/>
          <p:nvPr/>
        </p:nvSpPr>
        <p:spPr>
          <a:xfrm>
            <a:off x="5486400" y="5181600"/>
            <a:ext cx="3078479" cy="1200329"/>
          </a:xfrm>
          <a:prstGeom prst="rect">
            <a:avLst/>
          </a:prstGeom>
        </p:spPr>
        <p:txBody>
          <a:bodyPr wrap="square">
            <a:spAutoFit/>
          </a:bodyPr>
          <a:lstStyle/>
          <a:p>
            <a:r>
              <a:rPr lang="en-US" sz="2400" dirty="0" err="1"/>
              <a:t>Cancellous</a:t>
            </a:r>
            <a:r>
              <a:rPr lang="en-US" sz="2400" dirty="0"/>
              <a:t> bone  </a:t>
            </a:r>
            <a:endParaRPr lang="en-US" sz="2400" dirty="0" smtClean="0"/>
          </a:p>
          <a:p>
            <a:r>
              <a:rPr lang="en-US" sz="2400" dirty="0" smtClean="0"/>
              <a:t>= </a:t>
            </a:r>
            <a:r>
              <a:rPr lang="en-US" sz="2400" dirty="0"/>
              <a:t>trabecular bone </a:t>
            </a:r>
            <a:endParaRPr lang="en-US" sz="2400" dirty="0" smtClean="0"/>
          </a:p>
          <a:p>
            <a:r>
              <a:rPr lang="en-US" sz="2400" dirty="0" smtClean="0"/>
              <a:t>= </a:t>
            </a:r>
            <a:r>
              <a:rPr lang="en-US" sz="2400" dirty="0"/>
              <a:t>spongy bone</a:t>
            </a:r>
          </a:p>
        </p:txBody>
      </p:sp>
      <p:pic>
        <p:nvPicPr>
          <p:cNvPr id="3" name="s17.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327525" y="3184525"/>
            <a:ext cx="487363" cy="487363"/>
          </a:xfrm>
          <a:prstGeom prst="rect">
            <a:avLst/>
          </a:prstGeom>
        </p:spPr>
      </p:pic>
    </p:spTree>
    <p:extLst>
      <p:ext uri="{BB962C8B-B14F-4D97-AF65-F5344CB8AC3E}">
        <p14:creationId xmlns:p14="http://schemas.microsoft.com/office/powerpoint/2010/main" val="42834299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2104"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7200" y="1524000"/>
            <a:ext cx="8229600" cy="39279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457200" y="6019800"/>
            <a:ext cx="8229600" cy="646331"/>
          </a:xfrm>
          <a:prstGeom prst="rect">
            <a:avLst/>
          </a:prstGeom>
        </p:spPr>
        <p:txBody>
          <a:bodyPr wrap="square">
            <a:spAutoFit/>
          </a:bodyPr>
          <a:lstStyle/>
          <a:p>
            <a:pPr algn="ctr"/>
            <a:r>
              <a:rPr lang="en-US" dirty="0" smtClean="0"/>
              <a:t>LeBlanc 2011. http</a:t>
            </a:r>
            <a:r>
              <a:rPr lang="en-US" dirty="0"/>
              <a:t>://www.ncbi.nlm.nih.gov/pmc/articles/PMC3576923/pdf/nihms-418554.pdf</a:t>
            </a:r>
          </a:p>
        </p:txBody>
      </p:sp>
      <p:pic>
        <p:nvPicPr>
          <p:cNvPr id="2" name="S18.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327525" y="3184525"/>
            <a:ext cx="487363" cy="487363"/>
          </a:xfrm>
          <a:prstGeom prst="rect">
            <a:avLst/>
          </a:prstGeom>
        </p:spPr>
      </p:pic>
    </p:spTree>
    <p:extLst>
      <p:ext uri="{BB962C8B-B14F-4D97-AF65-F5344CB8AC3E}">
        <p14:creationId xmlns:p14="http://schemas.microsoft.com/office/powerpoint/2010/main" val="24142322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384"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233363" indent="-4763"/>
            <a:r>
              <a:rPr lang="en-US" b="0" dirty="0" smtClean="0"/>
              <a:t>Radiograph of an old cadaveric lumbar spine (anterior on left)</a:t>
            </a:r>
            <a:endParaRPr lang="en-US" b="0" dirty="0"/>
          </a:p>
        </p:txBody>
      </p:sp>
      <p:sp>
        <p:nvSpPr>
          <p:cNvPr id="12" name="Text Placeholder 11"/>
          <p:cNvSpPr>
            <a:spLocks noGrp="1"/>
          </p:cNvSpPr>
          <p:nvPr>
            <p:ph type="body" idx="1"/>
          </p:nvPr>
        </p:nvSpPr>
        <p:spPr>
          <a:xfrm>
            <a:off x="457200" y="1600200"/>
            <a:ext cx="4038600" cy="4967700"/>
          </a:xfrm>
        </p:spPr>
        <p:txBody>
          <a:bodyPr/>
          <a:lstStyle/>
          <a:p>
            <a:pPr marL="0" indent="0">
              <a:buSzPct val="100000"/>
              <a:buNone/>
            </a:pPr>
            <a:r>
              <a:rPr lang="en-US" sz="2800" dirty="0"/>
              <a:t>The radiograph shows how severe </a:t>
            </a:r>
            <a:r>
              <a:rPr lang="en-US" sz="2800" u="sng" dirty="0"/>
              <a:t>disc narrowing</a:t>
            </a:r>
            <a:r>
              <a:rPr lang="en-US" sz="2800" dirty="0"/>
              <a:t> can be associated with vertebral </a:t>
            </a:r>
            <a:r>
              <a:rPr lang="en-US" sz="2800" u="sng" dirty="0"/>
              <a:t>osteophytes</a:t>
            </a:r>
            <a:r>
              <a:rPr lang="en-US" sz="2800" dirty="0"/>
              <a:t>, calcification or sclerosis of the vertebral </a:t>
            </a:r>
            <a:r>
              <a:rPr lang="en-US" sz="2800" dirty="0" err="1"/>
              <a:t>subchondral</a:t>
            </a:r>
            <a:r>
              <a:rPr lang="en-US" sz="2800" dirty="0"/>
              <a:t> bone, and </a:t>
            </a:r>
            <a:r>
              <a:rPr lang="en-US" sz="2800" u="sng" dirty="0"/>
              <a:t>selective loss of horizontal </a:t>
            </a:r>
            <a:r>
              <a:rPr lang="en-US" sz="2800" u="sng" dirty="0" err="1"/>
              <a:t>trabeculae</a:t>
            </a:r>
            <a:r>
              <a:rPr lang="en-US" sz="2800" u="sng" dirty="0"/>
              <a:t> </a:t>
            </a:r>
            <a:r>
              <a:rPr lang="en-US" sz="2800" dirty="0" smtClean="0"/>
              <a:t>in </a:t>
            </a:r>
            <a:r>
              <a:rPr lang="en-US" sz="2800" dirty="0"/>
              <a:t>the vertebral body. </a:t>
            </a:r>
          </a:p>
        </p:txBody>
      </p:sp>
      <p:sp>
        <p:nvSpPr>
          <p:cNvPr id="13" name="Text Placeholder 12"/>
          <p:cNvSpPr>
            <a:spLocks noGrp="1"/>
          </p:cNvSpPr>
          <p:nvPr>
            <p:ph type="body" idx="2"/>
          </p:nvPr>
        </p:nvSpPr>
        <p:spPr>
          <a:xfrm>
            <a:off x="4572000" y="5867400"/>
            <a:ext cx="4343400" cy="624300"/>
          </a:xfrm>
        </p:spPr>
        <p:txBody>
          <a:bodyPr/>
          <a:lstStyle/>
          <a:p>
            <a:pPr marL="0" indent="0">
              <a:buNone/>
            </a:pPr>
            <a:r>
              <a:rPr lang="en-US" sz="1800" dirty="0"/>
              <a:t>Adams </a:t>
            </a:r>
            <a:r>
              <a:rPr lang="en-US" sz="1800" dirty="0" smtClean="0"/>
              <a:t>2006. </a:t>
            </a:r>
            <a:r>
              <a:rPr lang="en-US" sz="1800" dirty="0" smtClean="0">
                <a:hlinkClick r:id="rId5"/>
              </a:rPr>
              <a:t>http</a:t>
            </a:r>
            <a:r>
              <a:rPr lang="en-US" sz="1800" dirty="0">
                <a:hlinkClick r:id="rId5"/>
              </a:rPr>
              <a:t>://</a:t>
            </a:r>
            <a:r>
              <a:rPr lang="en-US" sz="1800" dirty="0" smtClean="0">
                <a:hlinkClick r:id="rId5"/>
              </a:rPr>
              <a:t>www.medscape.com/ </a:t>
            </a:r>
            <a:r>
              <a:rPr lang="en-US" sz="1800" dirty="0" err="1">
                <a:hlinkClick r:id="rId5"/>
              </a:rPr>
              <a:t>viewarticle</a:t>
            </a:r>
            <a:r>
              <a:rPr lang="en-US" sz="1800" dirty="0">
                <a:hlinkClick r:id="rId5"/>
              </a:rPr>
              <a:t>/543611_5</a:t>
            </a:r>
            <a:r>
              <a:rPr lang="en-US" sz="1800" dirty="0"/>
              <a:t> </a:t>
            </a:r>
          </a:p>
          <a:p>
            <a:pPr marL="0" indent="0">
              <a:buNone/>
            </a:pPr>
            <a:endParaRPr lang="en-US" sz="1800" dirty="0"/>
          </a:p>
        </p:txBody>
      </p:sp>
      <p:pic>
        <p:nvPicPr>
          <p:cNvPr id="6146"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48200" y="2133600"/>
            <a:ext cx="4114800" cy="3368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s19.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4327525" y="3184525"/>
            <a:ext cx="487363" cy="487363"/>
          </a:xfrm>
          <a:prstGeom prst="rect">
            <a:avLst/>
          </a:prstGeom>
        </p:spPr>
      </p:pic>
    </p:spTree>
    <p:extLst>
      <p:ext uri="{BB962C8B-B14F-4D97-AF65-F5344CB8AC3E}">
        <p14:creationId xmlns:p14="http://schemas.microsoft.com/office/powerpoint/2010/main" val="15369840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5894"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Learning Objectives</a:t>
            </a:r>
            <a:endParaRPr lang="en-US" dirty="0"/>
          </a:p>
        </p:txBody>
      </p:sp>
      <p:sp>
        <p:nvSpPr>
          <p:cNvPr id="3" name="Text Placeholder 2"/>
          <p:cNvSpPr>
            <a:spLocks noGrp="1"/>
          </p:cNvSpPr>
          <p:nvPr>
            <p:ph type="body" idx="1"/>
          </p:nvPr>
        </p:nvSpPr>
        <p:spPr/>
        <p:txBody>
          <a:bodyPr/>
          <a:lstStyle/>
          <a:p>
            <a:r>
              <a:rPr lang="en-US" dirty="0" smtClean="0"/>
              <a:t>Describe current </a:t>
            </a:r>
            <a:r>
              <a:rPr lang="en-US" dirty="0"/>
              <a:t>evidence of age-associated changes in joint mobility </a:t>
            </a:r>
          </a:p>
          <a:p>
            <a:r>
              <a:rPr lang="en-US" dirty="0" smtClean="0"/>
              <a:t>Examine </a:t>
            </a:r>
            <a:r>
              <a:rPr lang="en-US" dirty="0"/>
              <a:t>implications of impaired joint mobility for clinical management of older adult patients/clients</a:t>
            </a:r>
          </a:p>
          <a:p>
            <a:endParaRPr lang="en-US" dirty="0"/>
          </a:p>
        </p:txBody>
      </p:sp>
      <p:pic>
        <p:nvPicPr>
          <p:cNvPr id="5" name="S2.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327525" y="3184525"/>
            <a:ext cx="487363" cy="487363"/>
          </a:xfrm>
          <a:prstGeom prst="rect">
            <a:avLst/>
          </a:prstGeom>
        </p:spPr>
      </p:pic>
    </p:spTree>
    <p:extLst>
      <p:ext uri="{BB962C8B-B14F-4D97-AF65-F5344CB8AC3E}">
        <p14:creationId xmlns:p14="http://schemas.microsoft.com/office/powerpoint/2010/main" val="9898921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74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Age-related changes in ROM</a:t>
            </a:r>
            <a:endParaRPr lang="en-US" dirty="0"/>
          </a:p>
        </p:txBody>
      </p:sp>
      <p:sp>
        <p:nvSpPr>
          <p:cNvPr id="3" name="Text Placeholder 2"/>
          <p:cNvSpPr>
            <a:spLocks noGrp="1"/>
          </p:cNvSpPr>
          <p:nvPr>
            <p:ph type="body" idx="1"/>
          </p:nvPr>
        </p:nvSpPr>
        <p:spPr/>
        <p:txBody>
          <a:bodyPr/>
          <a:lstStyle/>
          <a:p>
            <a:r>
              <a:rPr lang="en-US" dirty="0" smtClean="0"/>
              <a:t>More loss of ROM in LE &gt; UE or trunk</a:t>
            </a:r>
          </a:p>
          <a:p>
            <a:pPr lvl="1"/>
            <a:r>
              <a:rPr lang="en-US" dirty="0" smtClean="0"/>
              <a:t>   Hip extension </a:t>
            </a:r>
            <a:r>
              <a:rPr lang="en-US" dirty="0" smtClean="0">
                <a:sym typeface="Wingdings" pitchFamily="2" charset="2"/>
              </a:rPr>
              <a:t>    Walking speed</a:t>
            </a:r>
          </a:p>
          <a:p>
            <a:pPr lvl="1"/>
            <a:r>
              <a:rPr lang="en-US" dirty="0" smtClean="0">
                <a:sym typeface="Wingdings" pitchFamily="2" charset="2"/>
              </a:rPr>
              <a:t>   Ankle dorsiflexion  Impaired postural control involving ankles</a:t>
            </a:r>
            <a:endParaRPr lang="en-US" dirty="0" smtClean="0"/>
          </a:p>
          <a:p>
            <a:r>
              <a:rPr lang="en-US" dirty="0" smtClean="0"/>
              <a:t>Change in joint ROM is “direction-specific"</a:t>
            </a:r>
          </a:p>
          <a:p>
            <a:endParaRPr lang="en-US" dirty="0"/>
          </a:p>
        </p:txBody>
      </p:sp>
      <p:pic>
        <p:nvPicPr>
          <p:cNvPr id="5122"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b="4131"/>
          <a:stretch/>
        </p:blipFill>
        <p:spPr bwMode="auto">
          <a:xfrm>
            <a:off x="2514600" y="4038600"/>
            <a:ext cx="3429000" cy="2523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Down Arrow 6"/>
          <p:cNvSpPr/>
          <p:nvPr/>
        </p:nvSpPr>
        <p:spPr>
          <a:xfrm>
            <a:off x="1254370" y="2209800"/>
            <a:ext cx="182880" cy="320040"/>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Down Arrow 7"/>
          <p:cNvSpPr/>
          <p:nvPr/>
        </p:nvSpPr>
        <p:spPr>
          <a:xfrm>
            <a:off x="3886200" y="2209800"/>
            <a:ext cx="182880" cy="320040"/>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Down Arrow 8"/>
          <p:cNvSpPr/>
          <p:nvPr/>
        </p:nvSpPr>
        <p:spPr>
          <a:xfrm>
            <a:off x="1264920" y="2692790"/>
            <a:ext cx="182880" cy="320040"/>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s20.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327525" y="3184525"/>
            <a:ext cx="487363" cy="487363"/>
          </a:xfrm>
          <a:prstGeom prst="rect">
            <a:avLst/>
          </a:prstGeom>
        </p:spPr>
      </p:pic>
    </p:spTree>
    <p:extLst>
      <p:ext uri="{BB962C8B-B14F-4D97-AF65-F5344CB8AC3E}">
        <p14:creationId xmlns:p14="http://schemas.microsoft.com/office/powerpoint/2010/main" val="36681501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1248"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ROM in the Older Adult</a:t>
            </a:r>
            <a:endParaRPr lang="en-US" dirty="0"/>
          </a:p>
        </p:txBody>
      </p:sp>
      <p:sp>
        <p:nvSpPr>
          <p:cNvPr id="3" name="Text Placeholder 2"/>
          <p:cNvSpPr>
            <a:spLocks noGrp="1"/>
          </p:cNvSpPr>
          <p:nvPr>
            <p:ph type="body" idx="1"/>
          </p:nvPr>
        </p:nvSpPr>
        <p:spPr/>
        <p:txBody>
          <a:bodyPr/>
          <a:lstStyle/>
          <a:p>
            <a:r>
              <a:rPr lang="en-US" dirty="0" smtClean="0"/>
              <a:t>Age-related loss of ROM</a:t>
            </a:r>
          </a:p>
          <a:p>
            <a:pPr lvl="1"/>
            <a:r>
              <a:rPr lang="en-US" dirty="0" smtClean="0"/>
              <a:t>LE&gt;UE</a:t>
            </a:r>
          </a:p>
          <a:p>
            <a:pPr lvl="1"/>
            <a:r>
              <a:rPr lang="en-US" dirty="0" smtClean="0"/>
              <a:t>Shoulders (limited in flexion and IR)</a:t>
            </a:r>
          </a:p>
          <a:p>
            <a:pPr lvl="1"/>
            <a:r>
              <a:rPr lang="en-US" dirty="0" smtClean="0"/>
              <a:t>Hips (limited in extension)</a:t>
            </a:r>
          </a:p>
          <a:p>
            <a:pPr lvl="1"/>
            <a:r>
              <a:rPr lang="en-US" dirty="0" smtClean="0"/>
              <a:t>Knee (limited in extension)</a:t>
            </a:r>
          </a:p>
          <a:p>
            <a:pPr lvl="1"/>
            <a:r>
              <a:rPr lang="en-US" dirty="0" smtClean="0"/>
              <a:t>Ankle (limited in DF)</a:t>
            </a:r>
          </a:p>
          <a:p>
            <a:pPr lvl="1"/>
            <a:endParaRPr lang="en-US" dirty="0"/>
          </a:p>
          <a:p>
            <a:r>
              <a:rPr lang="en-US" dirty="0" smtClean="0"/>
              <a:t>Consequence of Limited ROM</a:t>
            </a:r>
          </a:p>
          <a:p>
            <a:pPr lvl="1"/>
            <a:r>
              <a:rPr lang="en-US" dirty="0" smtClean="0"/>
              <a:t>Decreased mobility/balance</a:t>
            </a:r>
          </a:p>
          <a:p>
            <a:pPr lvl="1"/>
            <a:r>
              <a:rPr lang="en-US" dirty="0" smtClean="0"/>
              <a:t>Decreased speed</a:t>
            </a:r>
          </a:p>
          <a:p>
            <a:pPr lvl="1"/>
            <a:r>
              <a:rPr lang="en-US" dirty="0" smtClean="0"/>
              <a:t>Decrease in functional reach</a:t>
            </a:r>
            <a:endParaRPr lang="en-US" dirty="0"/>
          </a:p>
        </p:txBody>
      </p:sp>
    </p:spTree>
    <p:extLst>
      <p:ext uri="{BB962C8B-B14F-4D97-AF65-F5344CB8AC3E}">
        <p14:creationId xmlns:p14="http://schemas.microsoft.com/office/powerpoint/2010/main" val="32150653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Force line of gravity from body weight at the cervical and thoracic spines</a:t>
            </a:r>
            <a:endParaRPr lang="en-US" dirty="0"/>
          </a:p>
        </p:txBody>
      </p:sp>
      <p:sp>
        <p:nvSpPr>
          <p:cNvPr id="3" name="Text Placeholder 2"/>
          <p:cNvSpPr>
            <a:spLocks noGrp="1"/>
          </p:cNvSpPr>
          <p:nvPr>
            <p:ph type="body" idx="1"/>
          </p:nvPr>
        </p:nvSpPr>
        <p:spPr/>
        <p:txBody>
          <a:bodyPr/>
          <a:lstStyle/>
          <a:p>
            <a:pPr marL="0" indent="0">
              <a:lnSpc>
                <a:spcPct val="90000"/>
              </a:lnSpc>
              <a:spcBef>
                <a:spcPts val="0"/>
              </a:spcBef>
              <a:buNone/>
            </a:pPr>
            <a:r>
              <a:rPr lang="en-US" sz="2800" dirty="0" smtClean="0"/>
              <a:t>A through C show a progression in severity of kyphosis. Increased kyphosis will create a larger flexion demand moment on the thoracic joints during daily standing and sitting activities.</a:t>
            </a:r>
            <a:endParaRPr lang="en-US" sz="2800" dirty="0"/>
          </a:p>
        </p:txBody>
      </p:sp>
      <p:pic>
        <p:nvPicPr>
          <p:cNvPr id="6" name="s21.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327525" y="3184525"/>
            <a:ext cx="487363" cy="487363"/>
          </a:xfrm>
          <a:prstGeom prst="rect">
            <a:avLst/>
          </a:prstGeom>
        </p:spPr>
      </p:pic>
    </p:spTree>
    <p:extLst>
      <p:ext uri="{BB962C8B-B14F-4D97-AF65-F5344CB8AC3E}">
        <p14:creationId xmlns:p14="http://schemas.microsoft.com/office/powerpoint/2010/main" val="42440380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3860"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6"/>
                </p:tgtEl>
              </p:cMediaNode>
            </p:audi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Average cumulative loss of height with aging </a:t>
            </a:r>
          </a:p>
        </p:txBody>
      </p:sp>
      <p:grpSp>
        <p:nvGrpSpPr>
          <p:cNvPr id="5" name="Group 4"/>
          <p:cNvGrpSpPr/>
          <p:nvPr/>
        </p:nvGrpSpPr>
        <p:grpSpPr>
          <a:xfrm>
            <a:off x="304800" y="1676400"/>
            <a:ext cx="8503097" cy="4913531"/>
            <a:chOff x="304800" y="1676400"/>
            <a:chExt cx="8503097" cy="4913531"/>
          </a:xfrm>
        </p:grpSpPr>
        <p:pic>
          <p:nvPicPr>
            <p:cNvPr id="2050" name="Picture 2"/>
            <p:cNvPicPr>
              <a:picLocks noChangeAspect="1" noChangeArrowheads="1"/>
            </p:cNvPicPr>
            <p:nvPr/>
          </p:nvPicPr>
          <p:blipFill rotWithShape="1">
            <a:blip r:embed="rId7">
              <a:extLst>
                <a:ext uri="{28A0092B-C50C-407E-A947-70E740481C1C}">
                  <a14:useLocalDpi xmlns:a14="http://schemas.microsoft.com/office/drawing/2010/main" val="0"/>
                </a:ext>
              </a:extLst>
            </a:blip>
            <a:srcRect t="4039" b="-4039"/>
            <a:stretch/>
          </p:blipFill>
          <p:spPr bwMode="auto">
            <a:xfrm>
              <a:off x="1600200" y="1676400"/>
              <a:ext cx="5787342" cy="457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304800" y="5943600"/>
              <a:ext cx="8503097" cy="646331"/>
            </a:xfrm>
            <a:prstGeom prst="rect">
              <a:avLst/>
            </a:prstGeom>
            <a:solidFill>
              <a:schemeClr val="lt1"/>
            </a:solidFill>
          </p:spPr>
          <p:txBody>
            <a:bodyPr wrap="none">
              <a:spAutoFit/>
            </a:bodyPr>
            <a:lstStyle/>
            <a:p>
              <a:endParaRPr lang="en-US" i="1" dirty="0" smtClean="0"/>
            </a:p>
            <a:p>
              <a:r>
                <a:rPr lang="en-US" i="1" dirty="0" smtClean="0"/>
                <a:t>Galloway </a:t>
              </a:r>
              <a:r>
                <a:rPr lang="en-US" i="1" dirty="0"/>
                <a:t>Am J </a:t>
              </a:r>
              <a:r>
                <a:rPr lang="en-US" i="1" dirty="0" err="1"/>
                <a:t>Phys</a:t>
              </a:r>
              <a:r>
                <a:rPr lang="en-US" i="1" dirty="0"/>
                <a:t> </a:t>
              </a:r>
              <a:r>
                <a:rPr lang="en-US" i="1" dirty="0" err="1"/>
                <a:t>Anthropol</a:t>
              </a:r>
              <a:r>
                <a:rPr lang="en-US" i="1" dirty="0"/>
                <a:t> 83(4):467-476, </a:t>
              </a:r>
              <a:r>
                <a:rPr lang="en-US" i="1" dirty="0" smtClean="0"/>
                <a:t>1990                                               </a:t>
              </a:r>
              <a:endParaRPr lang="en-US" i="1" dirty="0"/>
            </a:p>
          </p:txBody>
        </p:sp>
      </p:grpSp>
      <p:pic>
        <p:nvPicPr>
          <p:cNvPr id="3" name="s22.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4327525" y="3184525"/>
            <a:ext cx="487363" cy="487363"/>
          </a:xfrm>
          <a:prstGeom prst="rect">
            <a:avLst/>
          </a:prstGeom>
        </p:spPr>
      </p:pic>
      <p:pic>
        <p:nvPicPr>
          <p:cNvPr id="6" name="s22.wav">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8"/>
          <a:stretch>
            <a:fillRect/>
          </a:stretch>
        </p:blipFill>
        <p:spPr>
          <a:xfrm>
            <a:off x="4327525" y="3184525"/>
            <a:ext cx="487363" cy="487363"/>
          </a:xfrm>
          <a:prstGeom prst="rect">
            <a:avLst/>
          </a:prstGeom>
        </p:spPr>
      </p:pic>
    </p:spTree>
    <p:extLst>
      <p:ext uri="{BB962C8B-B14F-4D97-AF65-F5344CB8AC3E}">
        <p14:creationId xmlns:p14="http://schemas.microsoft.com/office/powerpoint/2010/main" val="9500438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675"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3"/>
                    </p:tgtEl>
                  </p:cond>
                </p:stCondLst>
                <p:endSync evt="end" delay="0">
                  <p:rtn val="all"/>
                </p:endSync>
                <p:childTnLst>
                  <p:par>
                    <p:cTn id="8" fill="hold">
                      <p:stCondLst>
                        <p:cond delay="0"/>
                      </p:stCondLst>
                      <p:childTnLst>
                        <p:par>
                          <p:cTn id="9" fill="hold">
                            <p:stCondLst>
                              <p:cond delay="0"/>
                            </p:stCondLst>
                            <p:childTnLst>
                              <p:par>
                                <p:cTn id="10" presetID="1" presetClass="mediacall" presetSubtype="0" fill="hold" nodeType="clickEffect">
                                  <p:stCondLst>
                                    <p:cond delay="0"/>
                                  </p:stCondLst>
                                  <p:childTnLst>
                                    <p:cmd type="call" cmd="playFrom(0.0)">
                                      <p:cBhvr>
                                        <p:cTn id="11" dur="11152" fill="hold"/>
                                        <p:tgtEl>
                                          <p:spTgt spid="3"/>
                                        </p:tgtEl>
                                      </p:cBhvr>
                                    </p:cmd>
                                  </p:childTnLst>
                                </p:cTn>
                              </p:par>
                            </p:childTnLst>
                          </p:cTn>
                        </p:par>
                      </p:childTnLst>
                    </p:cTn>
                  </p:par>
                </p:childTnLst>
              </p:cTn>
              <p:nextCondLst>
                <p:cond evt="onClick" delay="0">
                  <p:tgtEl>
                    <p:spTgt spid="3"/>
                  </p:tgtEl>
                </p:cond>
              </p:nextCondLst>
            </p:seq>
            <p:audio>
              <p:cMediaNode vol="80000">
                <p:cTn id="12" fill="hold" display="0">
                  <p:stCondLst>
                    <p:cond delay="indefinite"/>
                  </p:stCondLst>
                  <p:endCondLst>
                    <p:cond evt="onStopAudio" delay="0">
                      <p:tgtEl>
                        <p:sldTgt/>
                      </p:tgtEl>
                    </p:cond>
                  </p:endCondLst>
                </p:cTn>
                <p:tgtEl>
                  <p:spTgt spid="3"/>
                </p:tgtEl>
              </p:cMediaNode>
            </p:audio>
            <p:audio>
              <p:cMediaNode vol="80000">
                <p:cTn id="13" fill="hold" display="0">
                  <p:stCondLst>
                    <p:cond delay="indefinite"/>
                  </p:stCondLst>
                  <p:endCondLst>
                    <p:cond evt="onStopAudio" delay="0">
                      <p:tgtEl>
                        <p:sldTgt/>
                      </p:tgtEl>
                    </p:cond>
                  </p:endCondLst>
                </p:cTn>
                <p:tgtEl>
                  <p:spTgt spid="6"/>
                </p:tgtEl>
              </p:cMediaNode>
            </p:audi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dirty="0" smtClean="0"/>
              <a:t>Examination of joint mobility</a:t>
            </a:r>
            <a:endParaRPr lang="en-US" b="0" dirty="0"/>
          </a:p>
        </p:txBody>
      </p:sp>
      <p:sp>
        <p:nvSpPr>
          <p:cNvPr id="3" name="Text Placeholder 2"/>
          <p:cNvSpPr>
            <a:spLocks noGrp="1"/>
          </p:cNvSpPr>
          <p:nvPr>
            <p:ph type="body" idx="1"/>
          </p:nvPr>
        </p:nvSpPr>
        <p:spPr>
          <a:xfrm>
            <a:off x="457200" y="1600200"/>
            <a:ext cx="4038600" cy="4967700"/>
          </a:xfrm>
        </p:spPr>
        <p:txBody>
          <a:bodyPr/>
          <a:lstStyle/>
          <a:p>
            <a:r>
              <a:rPr lang="en-US" dirty="0" smtClean="0"/>
              <a:t>Common joint conditions in older adults</a:t>
            </a:r>
          </a:p>
          <a:p>
            <a:pPr lvl="1"/>
            <a:r>
              <a:rPr lang="en-US" dirty="0" smtClean="0"/>
              <a:t>Osteoarthritis</a:t>
            </a:r>
          </a:p>
          <a:p>
            <a:pPr lvl="1"/>
            <a:r>
              <a:rPr lang="en-US" dirty="0"/>
              <a:t>R</a:t>
            </a:r>
            <a:r>
              <a:rPr lang="en-US" dirty="0" smtClean="0"/>
              <a:t>heumatoid arthritis</a:t>
            </a:r>
          </a:p>
          <a:p>
            <a:pPr lvl="1"/>
            <a:r>
              <a:rPr lang="en-US" dirty="0"/>
              <a:t>P</a:t>
            </a:r>
            <a:r>
              <a:rPr lang="en-US" dirty="0" smtClean="0"/>
              <a:t>olymyalgia </a:t>
            </a:r>
            <a:r>
              <a:rPr lang="en-US" dirty="0" err="1" smtClean="0"/>
              <a:t>rheumatica</a:t>
            </a:r>
            <a:endParaRPr lang="en-US" dirty="0" smtClean="0"/>
          </a:p>
          <a:p>
            <a:pPr lvl="1"/>
            <a:r>
              <a:rPr lang="en-US" dirty="0" smtClean="0"/>
              <a:t>Gout</a:t>
            </a:r>
          </a:p>
        </p:txBody>
      </p:sp>
      <p:sp>
        <p:nvSpPr>
          <p:cNvPr id="4" name="Text Placeholder 3"/>
          <p:cNvSpPr>
            <a:spLocks noGrp="1"/>
          </p:cNvSpPr>
          <p:nvPr>
            <p:ph type="body" idx="2"/>
          </p:nvPr>
        </p:nvSpPr>
        <p:spPr>
          <a:xfrm>
            <a:off x="4343400" y="1600200"/>
            <a:ext cx="4343373" cy="4967700"/>
          </a:xfrm>
        </p:spPr>
        <p:txBody>
          <a:bodyPr/>
          <a:lstStyle/>
          <a:p>
            <a:r>
              <a:rPr lang="en-US" dirty="0"/>
              <a:t>History</a:t>
            </a:r>
          </a:p>
          <a:p>
            <a:pPr lvl="1"/>
            <a:r>
              <a:rPr lang="en-US" dirty="0"/>
              <a:t>Problems with activity and participation </a:t>
            </a:r>
          </a:p>
          <a:p>
            <a:pPr lvl="1"/>
            <a:r>
              <a:rPr lang="en-US" dirty="0"/>
              <a:t>Chronic and more recent symptoms (e.g. timing, duration)</a:t>
            </a:r>
          </a:p>
          <a:p>
            <a:pPr lvl="1"/>
            <a:r>
              <a:rPr lang="en-US" dirty="0"/>
              <a:t>Occupation/activity</a:t>
            </a:r>
          </a:p>
          <a:p>
            <a:pPr lvl="1"/>
            <a:r>
              <a:rPr lang="en-US" dirty="0"/>
              <a:t>Health/injury/surgery</a:t>
            </a:r>
          </a:p>
          <a:p>
            <a:pPr lvl="1"/>
            <a:r>
              <a:rPr lang="en-US" dirty="0"/>
              <a:t>Family history</a:t>
            </a:r>
          </a:p>
          <a:p>
            <a:pPr lvl="1"/>
            <a:r>
              <a:rPr lang="en-US" dirty="0"/>
              <a:t>Living environment</a:t>
            </a:r>
          </a:p>
          <a:p>
            <a:pPr lvl="1"/>
            <a:endParaRPr lang="en-US" dirty="0"/>
          </a:p>
          <a:p>
            <a:endParaRPr lang="en-US" dirty="0"/>
          </a:p>
        </p:txBody>
      </p:sp>
      <p:pic>
        <p:nvPicPr>
          <p:cNvPr id="6" name="s23.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327525" y="3184525"/>
            <a:ext cx="487363" cy="487363"/>
          </a:xfrm>
          <a:prstGeom prst="rect">
            <a:avLst/>
          </a:prstGeom>
        </p:spPr>
      </p:pic>
    </p:spTree>
    <p:extLst>
      <p:ext uri="{BB962C8B-B14F-4D97-AF65-F5344CB8AC3E}">
        <p14:creationId xmlns:p14="http://schemas.microsoft.com/office/powerpoint/2010/main" val="697252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3586"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6"/>
                </p:tgtEl>
              </p:cMediaNode>
            </p:audi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3400" y="2635259"/>
            <a:ext cx="8229600" cy="26654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4"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981200" y="5394960"/>
            <a:ext cx="1645920" cy="12344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5" name="Picture 3"/>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886200" y="5410200"/>
            <a:ext cx="1234440" cy="12344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7" name="Picture 5"/>
          <p:cNvPicPr>
            <a:picLocks noChangeAspect="1" noChangeArrowheads="1"/>
          </p:cNvPicPr>
          <p:nvPr/>
        </p:nvPicPr>
        <p:blipFill rotWithShape="1">
          <a:blip r:embed="rId8">
            <a:extLst>
              <a:ext uri="{28A0092B-C50C-407E-A947-70E740481C1C}">
                <a14:useLocalDpi xmlns:a14="http://schemas.microsoft.com/office/drawing/2010/main" val="0"/>
              </a:ext>
            </a:extLst>
          </a:blip>
          <a:srcRect l="50000"/>
          <a:stretch/>
        </p:blipFill>
        <p:spPr bwMode="auto">
          <a:xfrm>
            <a:off x="5315888" y="5410200"/>
            <a:ext cx="1846912" cy="12344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US" dirty="0" smtClean="0"/>
              <a:t>Systems review and tests and measures</a:t>
            </a:r>
            <a:endParaRPr lang="en-US" dirty="0"/>
          </a:p>
        </p:txBody>
      </p:sp>
      <p:sp>
        <p:nvSpPr>
          <p:cNvPr id="5" name="Text Placeholder 4"/>
          <p:cNvSpPr>
            <a:spLocks noGrp="1"/>
          </p:cNvSpPr>
          <p:nvPr>
            <p:ph type="body" idx="1"/>
          </p:nvPr>
        </p:nvSpPr>
        <p:spPr>
          <a:xfrm>
            <a:off x="457200" y="1600200"/>
            <a:ext cx="8229600" cy="1066800"/>
          </a:xfrm>
        </p:spPr>
        <p:txBody>
          <a:bodyPr/>
          <a:lstStyle/>
          <a:p>
            <a:r>
              <a:rPr lang="en-US" sz="2800" dirty="0" smtClean="0"/>
              <a:t>Outline in the </a:t>
            </a:r>
            <a:r>
              <a:rPr lang="en-US" sz="2800" i="1" dirty="0"/>
              <a:t>Guide to Physical Therapist </a:t>
            </a:r>
            <a:r>
              <a:rPr lang="en-US" sz="2800" i="1" dirty="0" smtClean="0"/>
              <a:t>Practice</a:t>
            </a:r>
            <a:endParaRPr lang="en-US" sz="2800" i="1" dirty="0"/>
          </a:p>
        </p:txBody>
      </p:sp>
      <p:pic>
        <p:nvPicPr>
          <p:cNvPr id="3" name="s24.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4327525" y="3184525"/>
            <a:ext cx="487363" cy="487363"/>
          </a:xfrm>
          <a:prstGeom prst="rect">
            <a:avLst/>
          </a:prstGeom>
        </p:spPr>
      </p:pic>
    </p:spTree>
    <p:extLst>
      <p:ext uri="{BB962C8B-B14F-4D97-AF65-F5344CB8AC3E}">
        <p14:creationId xmlns:p14="http://schemas.microsoft.com/office/powerpoint/2010/main" val="24146125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8747"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indent="0"/>
            <a:r>
              <a:rPr lang="en-US" dirty="0">
                <a:solidFill>
                  <a:srgbClr val="00B0F0"/>
                </a:solidFill>
              </a:rPr>
              <a:t>Use of the </a:t>
            </a:r>
            <a:r>
              <a:rPr lang="en-US" dirty="0" err="1">
                <a:solidFill>
                  <a:srgbClr val="00B0F0"/>
                </a:solidFill>
              </a:rPr>
              <a:t>Dualer</a:t>
            </a:r>
            <a:r>
              <a:rPr lang="en-US" dirty="0">
                <a:solidFill>
                  <a:srgbClr val="00B0F0"/>
                </a:solidFill>
              </a:rPr>
              <a:t> digital inclinometer to measure angle of thoracic kyphosis</a:t>
            </a:r>
            <a:endParaRPr lang="en-US" dirty="0"/>
          </a:p>
        </p:txBody>
      </p:sp>
      <p:pic>
        <p:nvPicPr>
          <p:cNvPr id="307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43200" y="1600200"/>
            <a:ext cx="3647685" cy="502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s25.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327525" y="3184525"/>
            <a:ext cx="487363" cy="487363"/>
          </a:xfrm>
          <a:prstGeom prst="rect">
            <a:avLst/>
          </a:prstGeom>
        </p:spPr>
      </p:pic>
    </p:spTree>
    <p:extLst>
      <p:ext uri="{BB962C8B-B14F-4D97-AF65-F5344CB8AC3E}">
        <p14:creationId xmlns:p14="http://schemas.microsoft.com/office/powerpoint/2010/main" val="26831695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9764"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b="3415"/>
          <a:stretch/>
        </p:blipFill>
        <p:spPr bwMode="auto">
          <a:xfrm>
            <a:off x="2759075" y="1600200"/>
            <a:ext cx="3625850" cy="502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pPr indent="0"/>
            <a:r>
              <a:rPr lang="en-US" dirty="0"/>
              <a:t>Tragus-to-wall measurement of forward head posture</a:t>
            </a:r>
          </a:p>
        </p:txBody>
      </p:sp>
      <p:pic>
        <p:nvPicPr>
          <p:cNvPr id="3" name="S26.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327525" y="3184525"/>
            <a:ext cx="487363" cy="487363"/>
          </a:xfrm>
          <a:prstGeom prst="rect">
            <a:avLst/>
          </a:prstGeom>
        </p:spPr>
      </p:pic>
    </p:spTree>
    <p:extLst>
      <p:ext uri="{BB962C8B-B14F-4D97-AF65-F5344CB8AC3E}">
        <p14:creationId xmlns:p14="http://schemas.microsoft.com/office/powerpoint/2010/main" val="15660794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6862"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Manipulation</a:t>
            </a:r>
            <a:br>
              <a:rPr lang="en-US" dirty="0" smtClean="0"/>
            </a:br>
            <a:endParaRPr lang="en-US" dirty="0"/>
          </a:p>
        </p:txBody>
      </p:sp>
      <p:sp>
        <p:nvSpPr>
          <p:cNvPr id="3" name="Text Placeholder 2"/>
          <p:cNvSpPr>
            <a:spLocks noGrp="1"/>
          </p:cNvSpPr>
          <p:nvPr>
            <p:ph type="body" idx="1"/>
          </p:nvPr>
        </p:nvSpPr>
        <p:spPr/>
        <p:txBody>
          <a:bodyPr/>
          <a:lstStyle/>
          <a:p>
            <a:r>
              <a:rPr lang="en-US" dirty="0" smtClean="0"/>
              <a:t>Mobilization is not completely contraindicated for older adults, but use lower grades and review of systems to determine appropriateness. </a:t>
            </a:r>
            <a:endParaRPr lang="en-US" dirty="0"/>
          </a:p>
        </p:txBody>
      </p:sp>
    </p:spTree>
    <p:extLst>
      <p:ext uri="{BB962C8B-B14F-4D97-AF65-F5344CB8AC3E}">
        <p14:creationId xmlns:p14="http://schemas.microsoft.com/office/powerpoint/2010/main" val="17973941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Evaluation and diagnosis</a:t>
            </a:r>
          </a:p>
        </p:txBody>
      </p:sp>
      <p:sp>
        <p:nvSpPr>
          <p:cNvPr id="3" name="Text Placeholder 2"/>
          <p:cNvSpPr>
            <a:spLocks noGrp="1"/>
          </p:cNvSpPr>
          <p:nvPr>
            <p:ph type="body" idx="1"/>
          </p:nvPr>
        </p:nvSpPr>
        <p:spPr/>
        <p:txBody>
          <a:bodyPr/>
          <a:lstStyle/>
          <a:p>
            <a:r>
              <a:rPr lang="en-US" dirty="0">
                <a:latin typeface="Arial" charset="0"/>
                <a:cs typeface="Arial" charset="0"/>
              </a:rPr>
              <a:t>Diagnosis is process </a:t>
            </a:r>
            <a:r>
              <a:rPr lang="en-US" dirty="0" smtClean="0">
                <a:latin typeface="Arial" charset="0"/>
                <a:cs typeface="Arial" charset="0"/>
              </a:rPr>
              <a:t>of labeling and formulating working </a:t>
            </a:r>
            <a:r>
              <a:rPr lang="en-US" dirty="0">
                <a:latin typeface="Arial" charset="0"/>
                <a:cs typeface="Arial" charset="0"/>
              </a:rPr>
              <a:t>hypotheses</a:t>
            </a:r>
          </a:p>
          <a:p>
            <a:r>
              <a:rPr lang="en-US" dirty="0" smtClean="0">
                <a:latin typeface="Arial" charset="0"/>
                <a:cs typeface="Arial" charset="0"/>
              </a:rPr>
              <a:t>Discover </a:t>
            </a:r>
            <a:r>
              <a:rPr lang="en-US" dirty="0">
                <a:latin typeface="Arial" charset="0"/>
                <a:cs typeface="Arial" charset="0"/>
              </a:rPr>
              <a:t>signs and symptoms indicating the need for a medical or health care provider </a:t>
            </a:r>
            <a:r>
              <a:rPr lang="en-US" dirty="0" smtClean="0">
                <a:latin typeface="Arial" charset="0"/>
                <a:cs typeface="Arial" charset="0"/>
              </a:rPr>
              <a:t>referral</a:t>
            </a:r>
          </a:p>
          <a:p>
            <a:pPr lvl="1"/>
            <a:r>
              <a:rPr lang="en-US" dirty="0" smtClean="0">
                <a:latin typeface="Arial" charset="0"/>
                <a:cs typeface="Arial" charset="0"/>
              </a:rPr>
              <a:t>“Are </a:t>
            </a:r>
            <a:r>
              <a:rPr lang="en-US" dirty="0">
                <a:latin typeface="Arial" charset="0"/>
                <a:cs typeface="Arial" charset="0"/>
              </a:rPr>
              <a:t>the findings from PT examination consistent with the patient’s medical diagnosis?”</a:t>
            </a:r>
          </a:p>
          <a:p>
            <a:pPr lvl="1">
              <a:spcBef>
                <a:spcPts val="600"/>
              </a:spcBef>
            </a:pPr>
            <a:r>
              <a:rPr lang="en-US" dirty="0">
                <a:latin typeface="Arial" charset="0"/>
                <a:cs typeface="Arial" charset="0"/>
              </a:rPr>
              <a:t>“Is the patient’s condition stable?”</a:t>
            </a:r>
          </a:p>
          <a:p>
            <a:r>
              <a:rPr lang="en-US" dirty="0">
                <a:latin typeface="Arial" charset="0"/>
                <a:cs typeface="Arial" charset="0"/>
              </a:rPr>
              <a:t>Clinical decision making</a:t>
            </a:r>
          </a:p>
          <a:p>
            <a:pPr lvl="1">
              <a:spcBef>
                <a:spcPts val="600"/>
              </a:spcBef>
            </a:pPr>
            <a:r>
              <a:rPr lang="en-US" dirty="0">
                <a:latin typeface="Arial" charset="0"/>
                <a:cs typeface="Arial" charset="0"/>
              </a:rPr>
              <a:t>Keep vs. Stop and Refer vs. Keep &amp; Refer</a:t>
            </a:r>
          </a:p>
          <a:p>
            <a:endParaRPr lang="en-US" dirty="0"/>
          </a:p>
        </p:txBody>
      </p:sp>
      <p:pic>
        <p:nvPicPr>
          <p:cNvPr id="4" name="S27.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327525" y="3184525"/>
            <a:ext cx="487363" cy="487363"/>
          </a:xfrm>
          <a:prstGeom prst="rect">
            <a:avLst/>
          </a:prstGeom>
        </p:spPr>
      </p:pic>
    </p:spTree>
    <p:extLst>
      <p:ext uri="{BB962C8B-B14F-4D97-AF65-F5344CB8AC3E}">
        <p14:creationId xmlns:p14="http://schemas.microsoft.com/office/powerpoint/2010/main" val="34765245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946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Reading assignments</a:t>
            </a:r>
            <a:endParaRPr lang="en-US" dirty="0"/>
          </a:p>
        </p:txBody>
      </p:sp>
      <p:sp>
        <p:nvSpPr>
          <p:cNvPr id="3" name="Text Placeholder 2"/>
          <p:cNvSpPr>
            <a:spLocks noGrp="1"/>
          </p:cNvSpPr>
          <p:nvPr>
            <p:ph type="body" idx="1"/>
          </p:nvPr>
        </p:nvSpPr>
        <p:spPr/>
        <p:txBody>
          <a:bodyPr/>
          <a:lstStyle/>
          <a:p>
            <a:r>
              <a:rPr lang="en-US" dirty="0" err="1" smtClean="0"/>
              <a:t>Guccione</a:t>
            </a:r>
            <a:r>
              <a:rPr lang="en-US" dirty="0" smtClean="0"/>
              <a:t> Chapter 13</a:t>
            </a:r>
            <a:endParaRPr lang="en-US" dirty="0"/>
          </a:p>
        </p:txBody>
      </p:sp>
      <p:pic>
        <p:nvPicPr>
          <p:cNvPr id="4" name="S3.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327525" y="3184525"/>
            <a:ext cx="487363" cy="487363"/>
          </a:xfrm>
          <a:prstGeom prst="rect">
            <a:avLst/>
          </a:prstGeom>
        </p:spPr>
      </p:pic>
    </p:spTree>
    <p:extLst>
      <p:ext uri="{BB962C8B-B14F-4D97-AF65-F5344CB8AC3E}">
        <p14:creationId xmlns:p14="http://schemas.microsoft.com/office/powerpoint/2010/main" val="17332412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108"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Evaluation and diagnosis</a:t>
            </a:r>
            <a:endParaRPr lang="en-US" dirty="0"/>
          </a:p>
        </p:txBody>
      </p:sp>
      <p:sp>
        <p:nvSpPr>
          <p:cNvPr id="3" name="Text Placeholder 2"/>
          <p:cNvSpPr>
            <a:spLocks noGrp="1"/>
          </p:cNvSpPr>
          <p:nvPr>
            <p:ph type="body" idx="1"/>
          </p:nvPr>
        </p:nvSpPr>
        <p:spPr/>
        <p:txBody>
          <a:bodyPr/>
          <a:lstStyle/>
          <a:p>
            <a:r>
              <a:rPr lang="en-US" dirty="0" smtClean="0"/>
              <a:t>Label: “Impaired joint mobility, muscle performance, and range of motion associated with fracture”</a:t>
            </a:r>
          </a:p>
          <a:p>
            <a:pPr marL="400050" lvl="1" indent="0">
              <a:spcBef>
                <a:spcPts val="600"/>
              </a:spcBef>
              <a:buNone/>
            </a:pPr>
            <a:r>
              <a:rPr lang="en-US" dirty="0" smtClean="0">
                <a:sym typeface="Wingdings" pitchFamily="2" charset="2"/>
              </a:rPr>
              <a:t> Primary diagnosis for </a:t>
            </a:r>
            <a:r>
              <a:rPr lang="en-US" dirty="0" smtClean="0"/>
              <a:t>an older adult with impaired hip mobility that limits walking following ORIF after a femur fracture</a:t>
            </a:r>
          </a:p>
          <a:p>
            <a:pPr marL="400050" lvl="1" indent="0">
              <a:spcBef>
                <a:spcPts val="600"/>
              </a:spcBef>
              <a:buNone/>
            </a:pPr>
            <a:r>
              <a:rPr lang="en-US" dirty="0" smtClean="0">
                <a:sym typeface="Wingdings" pitchFamily="2" charset="2"/>
              </a:rPr>
              <a:t> Secondary diagnosis for a</a:t>
            </a:r>
            <a:r>
              <a:rPr lang="en-US" dirty="0" smtClean="0"/>
              <a:t>n older adult with impaired hip mobility following a  cerebral vascular accident (neuromuscular practice pattern is the primary diagnosis)</a:t>
            </a:r>
          </a:p>
        </p:txBody>
      </p:sp>
      <p:pic>
        <p:nvPicPr>
          <p:cNvPr id="4" name="S28.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327525" y="3184525"/>
            <a:ext cx="487363" cy="487363"/>
          </a:xfrm>
          <a:prstGeom prst="rect">
            <a:avLst/>
          </a:prstGeom>
        </p:spPr>
      </p:pic>
    </p:spTree>
    <p:extLst>
      <p:ext uri="{BB962C8B-B14F-4D97-AF65-F5344CB8AC3E}">
        <p14:creationId xmlns:p14="http://schemas.microsoft.com/office/powerpoint/2010/main" val="36094021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1384"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Prognosis</a:t>
            </a:r>
            <a:endParaRPr lang="en-US" dirty="0"/>
          </a:p>
        </p:txBody>
      </p:sp>
      <p:sp>
        <p:nvSpPr>
          <p:cNvPr id="3" name="Text Placeholder 2"/>
          <p:cNvSpPr>
            <a:spLocks noGrp="1"/>
          </p:cNvSpPr>
          <p:nvPr>
            <p:ph type="body" idx="1"/>
          </p:nvPr>
        </p:nvSpPr>
        <p:spPr/>
        <p:txBody>
          <a:bodyPr/>
          <a:lstStyle/>
          <a:p>
            <a:r>
              <a:rPr lang="en-US" dirty="0" smtClean="0"/>
              <a:t>The </a:t>
            </a:r>
            <a:r>
              <a:rPr lang="en-US" i="1" dirty="0" smtClean="0"/>
              <a:t>Guide to Physical Therapist Practice </a:t>
            </a:r>
            <a:r>
              <a:rPr lang="en-US" dirty="0" smtClean="0"/>
              <a:t>provides broad ranges for expected number of visits with each diagnostic category </a:t>
            </a:r>
          </a:p>
          <a:p>
            <a:r>
              <a:rPr lang="en-US" dirty="0" smtClean="0"/>
              <a:t>Consider the impact of multiple chronic conditions, chronicity of impairment, level of physical activity, motivation and adherence to education and exercise programs. </a:t>
            </a:r>
          </a:p>
          <a:p>
            <a:r>
              <a:rPr lang="en-US" dirty="0" smtClean="0"/>
              <a:t>Joint mobility impairment usually can be resolved within a short time period (e.g., 4- to 6-week). </a:t>
            </a:r>
            <a:endParaRPr lang="en-US" dirty="0"/>
          </a:p>
        </p:txBody>
      </p:sp>
      <p:pic>
        <p:nvPicPr>
          <p:cNvPr id="4" name="S29.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327525" y="3184525"/>
            <a:ext cx="487363" cy="487363"/>
          </a:xfrm>
          <a:prstGeom prst="rect">
            <a:avLst/>
          </a:prstGeom>
        </p:spPr>
      </p:pic>
    </p:spTree>
    <p:extLst>
      <p:ext uri="{BB962C8B-B14F-4D97-AF65-F5344CB8AC3E}">
        <p14:creationId xmlns:p14="http://schemas.microsoft.com/office/powerpoint/2010/main" val="35975244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682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Plan of care</a:t>
            </a:r>
            <a:endParaRPr lang="en-US" dirty="0"/>
          </a:p>
        </p:txBody>
      </p:sp>
      <p:sp>
        <p:nvSpPr>
          <p:cNvPr id="3" name="Text Placeholder 2"/>
          <p:cNvSpPr>
            <a:spLocks noGrp="1"/>
          </p:cNvSpPr>
          <p:nvPr>
            <p:ph type="body" idx="1"/>
          </p:nvPr>
        </p:nvSpPr>
        <p:spPr>
          <a:xfrm>
            <a:off x="457200" y="1600200"/>
            <a:ext cx="8229600" cy="1981200"/>
          </a:xfrm>
        </p:spPr>
        <p:txBody>
          <a:bodyPr/>
          <a:lstStyle/>
          <a:p>
            <a:pPr>
              <a:spcBef>
                <a:spcPts val="0"/>
              </a:spcBef>
            </a:pPr>
            <a:r>
              <a:rPr lang="en-US" sz="2800" dirty="0" smtClean="0"/>
              <a:t>Consider patient goals, preference, comorbidity, support, finance, environment, work/recreation…</a:t>
            </a:r>
          </a:p>
          <a:p>
            <a:pPr>
              <a:spcBef>
                <a:spcPts val="0"/>
              </a:spcBef>
            </a:pPr>
            <a:r>
              <a:rPr lang="en-US" sz="2800" dirty="0" smtClean="0"/>
              <a:t>Goals should link impaired joint mobility to the specific function, activity, participation limitations</a:t>
            </a:r>
            <a:endParaRPr lang="en-US" sz="2800" dirty="0"/>
          </a:p>
        </p:txBody>
      </p:sp>
      <p:pic>
        <p:nvPicPr>
          <p:cNvPr id="9218"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2000" y="3483234"/>
            <a:ext cx="7772400" cy="30699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S30.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327525" y="3184525"/>
            <a:ext cx="487363" cy="487363"/>
          </a:xfrm>
          <a:prstGeom prst="rect">
            <a:avLst/>
          </a:prstGeom>
        </p:spPr>
      </p:pic>
    </p:spTree>
    <p:extLst>
      <p:ext uri="{BB962C8B-B14F-4D97-AF65-F5344CB8AC3E}">
        <p14:creationId xmlns:p14="http://schemas.microsoft.com/office/powerpoint/2010/main" val="1722288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33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Intervention - education</a:t>
            </a:r>
            <a:endParaRPr lang="en-US" dirty="0"/>
          </a:p>
        </p:txBody>
      </p:sp>
      <p:sp>
        <p:nvSpPr>
          <p:cNvPr id="3" name="Text Placeholder 2"/>
          <p:cNvSpPr>
            <a:spLocks noGrp="1"/>
          </p:cNvSpPr>
          <p:nvPr>
            <p:ph type="body" idx="1"/>
          </p:nvPr>
        </p:nvSpPr>
        <p:spPr/>
        <p:txBody>
          <a:bodyPr/>
          <a:lstStyle/>
          <a:p>
            <a:r>
              <a:rPr lang="en-US" dirty="0" smtClean="0"/>
              <a:t>Modify lifestyle (activity </a:t>
            </a:r>
            <a:r>
              <a:rPr lang="en-US" dirty="0"/>
              <a:t>and </a:t>
            </a:r>
            <a:r>
              <a:rPr lang="en-US" dirty="0" smtClean="0"/>
              <a:t>exercise)</a:t>
            </a:r>
            <a:endParaRPr lang="en-US" dirty="0"/>
          </a:p>
          <a:p>
            <a:pPr lvl="1"/>
            <a:r>
              <a:rPr lang="en-US" dirty="0" smtClean="0"/>
              <a:t>e.g. For patients with spinal stenosis, change upright </a:t>
            </a:r>
            <a:r>
              <a:rPr lang="en-US" dirty="0"/>
              <a:t>postures to increase lumbar flexion, such as walking uphill or using an assistive device to shift the upper body position </a:t>
            </a:r>
            <a:r>
              <a:rPr lang="en-US" dirty="0" smtClean="0"/>
              <a:t>anteriorly. This can </a:t>
            </a:r>
            <a:r>
              <a:rPr lang="en-US" dirty="0"/>
              <a:t>greatly reduce symptoms by increasing the spinal canal space. </a:t>
            </a:r>
            <a:endParaRPr lang="en-US" dirty="0" smtClean="0"/>
          </a:p>
          <a:p>
            <a:pPr lvl="1"/>
            <a:r>
              <a:rPr lang="en-US" dirty="0" smtClean="0"/>
              <a:t>e.g. fall preventions </a:t>
            </a:r>
          </a:p>
          <a:p>
            <a:r>
              <a:rPr lang="en-US" dirty="0" smtClean="0"/>
              <a:t>Non-medical management</a:t>
            </a:r>
          </a:p>
          <a:p>
            <a:pPr lvl="1"/>
            <a:r>
              <a:rPr lang="en-US" dirty="0" smtClean="0"/>
              <a:t>e.g. For post-menopausal women, recommend taking 1500 mg/d, Vitamin D supplements to prevent bone loss or increase bone mineral density</a:t>
            </a:r>
            <a:endParaRPr lang="en-US" dirty="0"/>
          </a:p>
          <a:p>
            <a:pPr lvl="1"/>
            <a:r>
              <a:rPr lang="en-US" dirty="0" smtClean="0"/>
              <a:t>Stop smoking, reduce weights </a:t>
            </a:r>
          </a:p>
        </p:txBody>
      </p:sp>
      <p:pic>
        <p:nvPicPr>
          <p:cNvPr id="4" name="s31.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327525" y="3184525"/>
            <a:ext cx="487363" cy="487363"/>
          </a:xfrm>
          <a:prstGeom prst="rect">
            <a:avLst/>
          </a:prstGeom>
        </p:spPr>
      </p:pic>
    </p:spTree>
    <p:extLst>
      <p:ext uri="{BB962C8B-B14F-4D97-AF65-F5344CB8AC3E}">
        <p14:creationId xmlns:p14="http://schemas.microsoft.com/office/powerpoint/2010/main" val="31759827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135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Interventions – therapeutic exercises</a:t>
            </a:r>
            <a:endParaRPr lang="en-US" dirty="0"/>
          </a:p>
        </p:txBody>
      </p:sp>
      <p:sp>
        <p:nvSpPr>
          <p:cNvPr id="3" name="Text Placeholder 2"/>
          <p:cNvSpPr>
            <a:spLocks noGrp="1"/>
          </p:cNvSpPr>
          <p:nvPr>
            <p:ph type="body" idx="1"/>
          </p:nvPr>
        </p:nvSpPr>
        <p:spPr/>
        <p:txBody>
          <a:bodyPr/>
          <a:lstStyle/>
          <a:p>
            <a:r>
              <a:rPr lang="en-US" dirty="0" smtClean="0"/>
              <a:t>Stretching</a:t>
            </a:r>
          </a:p>
          <a:p>
            <a:pPr lvl="1"/>
            <a:r>
              <a:rPr lang="en-US" dirty="0" smtClean="0"/>
              <a:t>More ROM benefit with longer hold of stretch</a:t>
            </a:r>
          </a:p>
          <a:p>
            <a:pPr lvl="1"/>
            <a:r>
              <a:rPr lang="en-US" dirty="0" smtClean="0"/>
              <a:t>Hold at least 15 seconds and up </a:t>
            </a:r>
            <a:r>
              <a:rPr lang="en-US" dirty="0"/>
              <a:t>to 60 </a:t>
            </a:r>
            <a:r>
              <a:rPr lang="en-US" dirty="0" smtClean="0"/>
              <a:t>seconds</a:t>
            </a:r>
          </a:p>
          <a:p>
            <a:r>
              <a:rPr lang="en-US" dirty="0" smtClean="0"/>
              <a:t>Strengthening</a:t>
            </a:r>
          </a:p>
          <a:p>
            <a:pPr lvl="1"/>
            <a:r>
              <a:rPr lang="en-US" dirty="0" smtClean="0"/>
              <a:t>Contribute to joint loading </a:t>
            </a:r>
            <a:r>
              <a:rPr lang="en-US" dirty="0" smtClean="0">
                <a:sym typeface="Wingdings" pitchFamily="2" charset="2"/>
              </a:rPr>
              <a:t> growth of cartilage/bone</a:t>
            </a:r>
            <a:endParaRPr lang="en-US" dirty="0" smtClean="0"/>
          </a:p>
          <a:p>
            <a:pPr lvl="1"/>
            <a:r>
              <a:rPr lang="en-US" dirty="0" smtClean="0"/>
              <a:t>Improve </a:t>
            </a:r>
            <a:r>
              <a:rPr lang="en-US" dirty="0" err="1" smtClean="0"/>
              <a:t>neuromusclar</a:t>
            </a:r>
            <a:r>
              <a:rPr lang="en-US" dirty="0" smtClean="0"/>
              <a:t> control</a:t>
            </a:r>
          </a:p>
          <a:p>
            <a:r>
              <a:rPr lang="en-US" dirty="0" smtClean="0"/>
              <a:t>Combined modes of exercises</a:t>
            </a:r>
          </a:p>
          <a:p>
            <a:pPr lvl="1"/>
            <a:r>
              <a:rPr lang="en-US" dirty="0" smtClean="0"/>
              <a:t>Stretching, resistance, endurance, balance, flexibility, functional training…..</a:t>
            </a:r>
            <a:endParaRPr lang="en-US" dirty="0"/>
          </a:p>
          <a:p>
            <a:r>
              <a:rPr lang="en-US" dirty="0" smtClean="0"/>
              <a:t>Spinal stabilization, aquatic, Yoga, Tai Chi….</a:t>
            </a:r>
            <a:endParaRPr lang="en-US" dirty="0"/>
          </a:p>
        </p:txBody>
      </p:sp>
      <p:pic>
        <p:nvPicPr>
          <p:cNvPr id="4" name="S32.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327525" y="3184525"/>
            <a:ext cx="487363" cy="487363"/>
          </a:xfrm>
          <a:prstGeom prst="rect">
            <a:avLst/>
          </a:prstGeom>
        </p:spPr>
      </p:pic>
    </p:spTree>
    <p:extLst>
      <p:ext uri="{BB962C8B-B14F-4D97-AF65-F5344CB8AC3E}">
        <p14:creationId xmlns:p14="http://schemas.microsoft.com/office/powerpoint/2010/main" val="6813637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6217"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Interventions – manual techniques </a:t>
            </a:r>
            <a:endParaRPr lang="en-US" dirty="0"/>
          </a:p>
        </p:txBody>
      </p:sp>
      <p:sp>
        <p:nvSpPr>
          <p:cNvPr id="5" name="Text Placeholder 4"/>
          <p:cNvSpPr>
            <a:spLocks noGrp="1"/>
          </p:cNvSpPr>
          <p:nvPr>
            <p:ph type="body" idx="1"/>
          </p:nvPr>
        </p:nvSpPr>
        <p:spPr/>
        <p:txBody>
          <a:bodyPr/>
          <a:lstStyle/>
          <a:p>
            <a:pPr lvl="0">
              <a:spcAft>
                <a:spcPts val="600"/>
              </a:spcAft>
            </a:pPr>
            <a:r>
              <a:rPr lang="en-US" dirty="0" smtClean="0"/>
              <a:t>Age is NOT a contraindication to joint mobilization and manipulation </a:t>
            </a:r>
          </a:p>
          <a:p>
            <a:pPr lvl="0">
              <a:spcAft>
                <a:spcPts val="600"/>
              </a:spcAft>
            </a:pPr>
            <a:r>
              <a:rPr lang="en-US" dirty="0" smtClean="0"/>
              <a:t>Benefits of manual techniques have been found in older adults with spinal stenosis and hip osteoarthritis</a:t>
            </a:r>
          </a:p>
          <a:p>
            <a:pPr lvl="0">
              <a:spcAft>
                <a:spcPts val="600"/>
              </a:spcAft>
            </a:pPr>
            <a:r>
              <a:rPr lang="en-US" dirty="0" smtClean="0"/>
              <a:t>Controversial in older adults with osteoporosis, especially grade V manipulation because of fracture risks</a:t>
            </a:r>
          </a:p>
          <a:p>
            <a:pPr lvl="1">
              <a:spcBef>
                <a:spcPts val="600"/>
              </a:spcBef>
              <a:spcAft>
                <a:spcPts val="600"/>
              </a:spcAft>
            </a:pPr>
            <a:r>
              <a:rPr lang="en-US" dirty="0" smtClean="0"/>
              <a:t>Grade II to IV improve </a:t>
            </a:r>
            <a:r>
              <a:rPr lang="en-US" dirty="0" err="1" smtClean="0"/>
              <a:t>QoL</a:t>
            </a:r>
            <a:r>
              <a:rPr lang="en-US" dirty="0" smtClean="0"/>
              <a:t>, pain, and </a:t>
            </a:r>
            <a:r>
              <a:rPr lang="en-US" dirty="0" err="1" smtClean="0"/>
              <a:t>funciton</a:t>
            </a:r>
            <a:endParaRPr lang="en-US" dirty="0"/>
          </a:p>
        </p:txBody>
      </p:sp>
      <p:pic>
        <p:nvPicPr>
          <p:cNvPr id="3" name="S33.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327525" y="3184525"/>
            <a:ext cx="487363" cy="487363"/>
          </a:xfrm>
          <a:prstGeom prst="rect">
            <a:avLst/>
          </a:prstGeom>
        </p:spPr>
      </p:pic>
    </p:spTree>
    <p:extLst>
      <p:ext uri="{BB962C8B-B14F-4D97-AF65-F5344CB8AC3E}">
        <p14:creationId xmlns:p14="http://schemas.microsoft.com/office/powerpoint/2010/main" val="5021957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799"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Evidence based review of efficacy of physical </a:t>
            </a:r>
            <a:r>
              <a:rPr lang="en-US" dirty="0"/>
              <a:t>therapy </a:t>
            </a:r>
            <a:r>
              <a:rPr lang="en-US" dirty="0" smtClean="0"/>
              <a:t>interventions</a:t>
            </a:r>
            <a:endParaRPr lang="en-US" dirty="0"/>
          </a:p>
        </p:txBody>
      </p:sp>
      <p:sp>
        <p:nvSpPr>
          <p:cNvPr id="3" name="Text Placeholder 2"/>
          <p:cNvSpPr>
            <a:spLocks noGrp="1"/>
          </p:cNvSpPr>
          <p:nvPr>
            <p:ph type="body" idx="1"/>
          </p:nvPr>
        </p:nvSpPr>
        <p:spPr/>
        <p:txBody>
          <a:bodyPr/>
          <a:lstStyle/>
          <a:p>
            <a:r>
              <a:rPr lang="en-US" dirty="0" smtClean="0"/>
              <a:t>Aerobic </a:t>
            </a:r>
            <a:r>
              <a:rPr lang="en-US" dirty="0"/>
              <a:t>and aquatic exercise improved disability </a:t>
            </a:r>
            <a:r>
              <a:rPr lang="en-US" dirty="0" smtClean="0"/>
              <a:t>measures.</a:t>
            </a:r>
          </a:p>
          <a:p>
            <a:r>
              <a:rPr lang="en-US" dirty="0"/>
              <a:t>Aerobic and strengthening exercise reduced pain and improved function.</a:t>
            </a:r>
          </a:p>
          <a:p>
            <a:r>
              <a:rPr lang="en-US" dirty="0" smtClean="0"/>
              <a:t>Proprioception </a:t>
            </a:r>
            <a:r>
              <a:rPr lang="en-US" dirty="0"/>
              <a:t>exercise reduced pain</a:t>
            </a:r>
            <a:r>
              <a:rPr lang="en-US" dirty="0" smtClean="0"/>
              <a:t>.</a:t>
            </a:r>
          </a:p>
          <a:p>
            <a:r>
              <a:rPr lang="en-US" dirty="0"/>
              <a:t>Tai chi improved short-term function, but with no sustained benefit.</a:t>
            </a:r>
          </a:p>
          <a:p>
            <a:r>
              <a:rPr lang="en-US" dirty="0" smtClean="0"/>
              <a:t>Ultrasound reduced pain and improved function.</a:t>
            </a:r>
          </a:p>
        </p:txBody>
      </p:sp>
      <p:sp>
        <p:nvSpPr>
          <p:cNvPr id="4" name="Rectangle 3"/>
          <p:cNvSpPr/>
          <p:nvPr/>
        </p:nvSpPr>
        <p:spPr>
          <a:xfrm>
            <a:off x="533400" y="6260068"/>
            <a:ext cx="8077200" cy="369332"/>
          </a:xfrm>
          <a:prstGeom prst="rect">
            <a:avLst/>
          </a:prstGeom>
        </p:spPr>
        <p:txBody>
          <a:bodyPr wrap="square">
            <a:spAutoFit/>
          </a:bodyPr>
          <a:lstStyle/>
          <a:p>
            <a:pPr algn="ctr">
              <a:defRPr/>
            </a:pPr>
            <a:r>
              <a:rPr lang="en-US" dirty="0" err="1" smtClean="0"/>
              <a:t>Shamliyan</a:t>
            </a:r>
            <a:r>
              <a:rPr lang="en-US" dirty="0"/>
              <a:t>  2012. http://www.ncbi.nlm.nih.gov/books/NBK114568/</a:t>
            </a:r>
          </a:p>
        </p:txBody>
      </p:sp>
      <p:pic>
        <p:nvPicPr>
          <p:cNvPr id="5" name="S34.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327525" y="3184525"/>
            <a:ext cx="487363" cy="487363"/>
          </a:xfrm>
          <a:prstGeom prst="rect">
            <a:avLst/>
          </a:prstGeom>
        </p:spPr>
      </p:pic>
    </p:spTree>
    <p:extLst>
      <p:ext uri="{BB962C8B-B14F-4D97-AF65-F5344CB8AC3E}">
        <p14:creationId xmlns:p14="http://schemas.microsoft.com/office/powerpoint/2010/main" val="32919199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5853"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57200" y="6336268"/>
            <a:ext cx="4572000" cy="369332"/>
          </a:xfrm>
          <a:prstGeom prst="rect">
            <a:avLst/>
          </a:prstGeom>
        </p:spPr>
        <p:txBody>
          <a:bodyPr>
            <a:spAutoFit/>
          </a:bodyPr>
          <a:lstStyle/>
          <a:p>
            <a:pPr>
              <a:defRPr/>
            </a:pPr>
            <a:r>
              <a:rPr lang="en-US" dirty="0" err="1" smtClean="0"/>
              <a:t>Shamliyan</a:t>
            </a:r>
            <a:r>
              <a:rPr lang="en-US" dirty="0" smtClean="0"/>
              <a:t>  2012</a:t>
            </a:r>
            <a:endParaRPr lang="en-US" dirty="0"/>
          </a:p>
        </p:txBody>
      </p:sp>
      <p:sp>
        <p:nvSpPr>
          <p:cNvPr id="4" name="Title 3"/>
          <p:cNvSpPr>
            <a:spLocks noGrp="1"/>
          </p:cNvSpPr>
          <p:nvPr>
            <p:ph type="title"/>
          </p:nvPr>
        </p:nvSpPr>
        <p:spPr/>
        <p:txBody>
          <a:bodyPr/>
          <a:lstStyle/>
          <a:p>
            <a:pPr indent="0"/>
            <a:r>
              <a:rPr lang="en-US" sz="2400" dirty="0" smtClean="0"/>
              <a:t>Reduction in pain with PT interventions vs. no active treatments at the longest time of follow-up in adults with knee osteoarthritis</a:t>
            </a:r>
            <a:endParaRPr lang="en-US" sz="2400" dirty="0"/>
          </a:p>
        </p:txBody>
      </p:sp>
      <p:sp>
        <p:nvSpPr>
          <p:cNvPr id="8" name="Rectangle 7"/>
          <p:cNvSpPr/>
          <p:nvPr/>
        </p:nvSpPr>
        <p:spPr>
          <a:xfrm>
            <a:off x="2505532" y="6284773"/>
            <a:ext cx="6181267" cy="369332"/>
          </a:xfrm>
          <a:prstGeom prst="rect">
            <a:avLst/>
          </a:prstGeom>
        </p:spPr>
        <p:txBody>
          <a:bodyPr wrap="square">
            <a:spAutoFit/>
          </a:bodyPr>
          <a:lstStyle/>
          <a:p>
            <a:r>
              <a:rPr lang="en-US" dirty="0" smtClean="0">
                <a:solidFill>
                  <a:srgbClr val="FF0000"/>
                </a:solidFill>
              </a:rPr>
              <a:t>* Indicates the </a:t>
            </a:r>
            <a:r>
              <a:rPr lang="en-US" dirty="0">
                <a:solidFill>
                  <a:srgbClr val="FF0000"/>
                </a:solidFill>
              </a:rPr>
              <a:t>estimate was based on an individual study. </a:t>
            </a:r>
          </a:p>
        </p:txBody>
      </p:sp>
      <p:pic>
        <p:nvPicPr>
          <p:cNvPr id="102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47800" y="1600200"/>
            <a:ext cx="6348351" cy="46634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s35.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327525" y="3184525"/>
            <a:ext cx="487363" cy="487363"/>
          </a:xfrm>
          <a:prstGeom prst="rect">
            <a:avLst/>
          </a:prstGeom>
        </p:spPr>
      </p:pic>
    </p:spTree>
    <p:extLst>
      <p:ext uri="{BB962C8B-B14F-4D97-AF65-F5344CB8AC3E}">
        <p14:creationId xmlns:p14="http://schemas.microsoft.com/office/powerpoint/2010/main" val="23072295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91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Interventions with no evidence showing benefits</a:t>
            </a:r>
            <a:endParaRPr lang="en-US" dirty="0"/>
          </a:p>
        </p:txBody>
      </p:sp>
      <p:sp>
        <p:nvSpPr>
          <p:cNvPr id="3" name="Text Placeholder 2"/>
          <p:cNvSpPr>
            <a:spLocks noGrp="1"/>
          </p:cNvSpPr>
          <p:nvPr>
            <p:ph type="body" idx="1"/>
          </p:nvPr>
        </p:nvSpPr>
        <p:spPr/>
        <p:txBody>
          <a:bodyPr/>
          <a:lstStyle/>
          <a:p>
            <a:r>
              <a:rPr lang="en-US" dirty="0"/>
              <a:t>Specific education program</a:t>
            </a:r>
            <a:r>
              <a:rPr lang="en-US" dirty="0" smtClean="0"/>
              <a:t>.</a:t>
            </a:r>
          </a:p>
          <a:p>
            <a:r>
              <a:rPr lang="en-US" dirty="0" smtClean="0"/>
              <a:t>Diathermy</a:t>
            </a:r>
            <a:r>
              <a:rPr lang="en-US" dirty="0"/>
              <a:t>.</a:t>
            </a:r>
          </a:p>
          <a:p>
            <a:r>
              <a:rPr lang="en-US" dirty="0" smtClean="0"/>
              <a:t>Orthotics</a:t>
            </a:r>
            <a:r>
              <a:rPr lang="en-US" dirty="0"/>
              <a:t>.</a:t>
            </a:r>
          </a:p>
          <a:p>
            <a:r>
              <a:rPr lang="en-US" dirty="0" smtClean="0"/>
              <a:t>Magnetic </a:t>
            </a:r>
            <a:r>
              <a:rPr lang="en-US" dirty="0"/>
              <a:t>stimulation (PEMF</a:t>
            </a:r>
            <a:r>
              <a:rPr lang="en-US" dirty="0" smtClean="0"/>
              <a:t>).</a:t>
            </a:r>
          </a:p>
          <a:p>
            <a:r>
              <a:rPr lang="en-US" dirty="0"/>
              <a:t>Electrical stimulation improved pain short term but significantly worsened pain at </a:t>
            </a:r>
            <a:r>
              <a:rPr lang="en-US" dirty="0" smtClean="0"/>
              <a:t>longer follow-up</a:t>
            </a:r>
            <a:r>
              <a:rPr lang="en-US" dirty="0"/>
              <a:t>.</a:t>
            </a:r>
          </a:p>
        </p:txBody>
      </p:sp>
      <p:sp>
        <p:nvSpPr>
          <p:cNvPr id="4" name="Rectangle 3"/>
          <p:cNvSpPr/>
          <p:nvPr/>
        </p:nvSpPr>
        <p:spPr>
          <a:xfrm>
            <a:off x="4114800" y="6260013"/>
            <a:ext cx="4572000" cy="369332"/>
          </a:xfrm>
          <a:prstGeom prst="rect">
            <a:avLst/>
          </a:prstGeom>
        </p:spPr>
        <p:txBody>
          <a:bodyPr>
            <a:spAutoFit/>
          </a:bodyPr>
          <a:lstStyle/>
          <a:p>
            <a:pPr>
              <a:defRPr/>
            </a:pPr>
            <a:r>
              <a:rPr lang="en-US" dirty="0" err="1" smtClean="0"/>
              <a:t>Shamliyan</a:t>
            </a:r>
            <a:r>
              <a:rPr lang="en-US" dirty="0" smtClean="0"/>
              <a:t>  2012</a:t>
            </a:r>
            <a:endParaRPr lang="en-US" dirty="0"/>
          </a:p>
        </p:txBody>
      </p:sp>
      <p:pic>
        <p:nvPicPr>
          <p:cNvPr id="5" name="s36.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327525" y="3184525"/>
            <a:ext cx="487363" cy="487363"/>
          </a:xfrm>
          <a:prstGeom prst="rect">
            <a:avLst/>
          </a:prstGeom>
        </p:spPr>
      </p:pic>
    </p:spTree>
    <p:extLst>
      <p:ext uri="{BB962C8B-B14F-4D97-AF65-F5344CB8AC3E}">
        <p14:creationId xmlns:p14="http://schemas.microsoft.com/office/powerpoint/2010/main" val="27504539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725"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Summary of efficacy of physical therapy </a:t>
            </a:r>
            <a:r>
              <a:rPr lang="en-US" dirty="0"/>
              <a:t>i</a:t>
            </a:r>
            <a:r>
              <a:rPr lang="en-US" dirty="0" smtClean="0"/>
              <a:t>nterventions</a:t>
            </a:r>
            <a:endParaRPr lang="en-US" dirty="0"/>
          </a:p>
        </p:txBody>
      </p:sp>
      <p:sp>
        <p:nvSpPr>
          <p:cNvPr id="3" name="Text Placeholder 2"/>
          <p:cNvSpPr>
            <a:spLocks noGrp="1"/>
          </p:cNvSpPr>
          <p:nvPr>
            <p:ph type="body" idx="1"/>
          </p:nvPr>
        </p:nvSpPr>
        <p:spPr/>
        <p:txBody>
          <a:bodyPr/>
          <a:lstStyle/>
          <a:p>
            <a:r>
              <a:rPr lang="en-US" dirty="0" smtClean="0"/>
              <a:t>The relative reduction in pain or disability with physical therapy interventions was &lt; 30 %.</a:t>
            </a:r>
          </a:p>
          <a:p>
            <a:r>
              <a:rPr lang="en-US" dirty="0" smtClean="0"/>
              <a:t>Few physical therapy interventions were effective.</a:t>
            </a:r>
          </a:p>
          <a:p>
            <a:r>
              <a:rPr lang="en-US" dirty="0" smtClean="0"/>
              <a:t>No single physical therapy intervention improved all outcomes.</a:t>
            </a:r>
          </a:p>
          <a:p>
            <a:r>
              <a:rPr lang="en-US" dirty="0" smtClean="0"/>
              <a:t>Individual randomized control trials failed to show consistent statistically significant, strong, or clinically important changes in outcomes.</a:t>
            </a:r>
            <a:endParaRPr lang="en-US" dirty="0"/>
          </a:p>
        </p:txBody>
      </p:sp>
      <p:sp>
        <p:nvSpPr>
          <p:cNvPr id="6" name="Rectangle 5"/>
          <p:cNvSpPr/>
          <p:nvPr/>
        </p:nvSpPr>
        <p:spPr>
          <a:xfrm>
            <a:off x="4572000" y="6260068"/>
            <a:ext cx="4572000" cy="369332"/>
          </a:xfrm>
          <a:prstGeom prst="rect">
            <a:avLst/>
          </a:prstGeom>
        </p:spPr>
        <p:txBody>
          <a:bodyPr>
            <a:spAutoFit/>
          </a:bodyPr>
          <a:lstStyle/>
          <a:p>
            <a:pPr>
              <a:defRPr/>
            </a:pPr>
            <a:r>
              <a:rPr lang="en-US" dirty="0" err="1" smtClean="0"/>
              <a:t>Shamliyan</a:t>
            </a:r>
            <a:r>
              <a:rPr lang="en-US" dirty="0" smtClean="0"/>
              <a:t>  2012</a:t>
            </a:r>
            <a:endParaRPr lang="en-US" dirty="0"/>
          </a:p>
        </p:txBody>
      </p:sp>
      <p:pic>
        <p:nvPicPr>
          <p:cNvPr id="4" name="s37.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327525" y="3184525"/>
            <a:ext cx="487363" cy="487363"/>
          </a:xfrm>
          <a:prstGeom prst="rect">
            <a:avLst/>
          </a:prstGeom>
        </p:spPr>
      </p:pic>
    </p:spTree>
    <p:extLst>
      <p:ext uri="{BB962C8B-B14F-4D97-AF65-F5344CB8AC3E}">
        <p14:creationId xmlns:p14="http://schemas.microsoft.com/office/powerpoint/2010/main" val="710964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5454"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b="2125"/>
          <a:stretch/>
        </p:blipFill>
        <p:spPr bwMode="auto">
          <a:xfrm>
            <a:off x="762000" y="533400"/>
            <a:ext cx="7820526" cy="58172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S4.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327525" y="3184525"/>
            <a:ext cx="487363" cy="487363"/>
          </a:xfrm>
          <a:prstGeom prst="rect">
            <a:avLst/>
          </a:prstGeom>
        </p:spPr>
      </p:pic>
    </p:spTree>
    <p:extLst>
      <p:ext uri="{BB962C8B-B14F-4D97-AF65-F5344CB8AC3E}">
        <p14:creationId xmlns:p14="http://schemas.microsoft.com/office/powerpoint/2010/main" val="17416973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0874"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Adverse effects of physical therapy interventions</a:t>
            </a:r>
            <a:endParaRPr lang="en-US" dirty="0"/>
          </a:p>
        </p:txBody>
      </p:sp>
      <p:sp>
        <p:nvSpPr>
          <p:cNvPr id="3" name="Text Placeholder 2"/>
          <p:cNvSpPr>
            <a:spLocks noGrp="1"/>
          </p:cNvSpPr>
          <p:nvPr>
            <p:ph type="body" idx="1"/>
          </p:nvPr>
        </p:nvSpPr>
        <p:spPr/>
        <p:txBody>
          <a:bodyPr/>
          <a:lstStyle/>
          <a:p>
            <a:r>
              <a:rPr lang="en-US" sz="2800" dirty="0" smtClean="0"/>
              <a:t>Uncommon and not severe enough to deter treatment.</a:t>
            </a:r>
          </a:p>
          <a:p>
            <a:r>
              <a:rPr lang="en-US" sz="2800" dirty="0" smtClean="0"/>
              <a:t>Skin irritation with brace/insole/tape/e-</a:t>
            </a:r>
            <a:r>
              <a:rPr lang="en-US" sz="2800" dirty="0" err="1" smtClean="0"/>
              <a:t>stim</a:t>
            </a:r>
            <a:endParaRPr lang="en-US" sz="2800" dirty="0" smtClean="0"/>
          </a:p>
          <a:p>
            <a:r>
              <a:rPr lang="en-US" sz="2800" dirty="0" smtClean="0"/>
              <a:t>Swelling with brace/diathermy/exercise</a:t>
            </a:r>
          </a:p>
          <a:p>
            <a:r>
              <a:rPr lang="en-US" sz="2800" dirty="0" smtClean="0"/>
              <a:t>Muscle soreness with e-</a:t>
            </a:r>
            <a:r>
              <a:rPr lang="en-US" sz="2800" dirty="0" err="1" smtClean="0"/>
              <a:t>stim</a:t>
            </a:r>
            <a:endParaRPr lang="en-US" sz="2800" dirty="0" smtClean="0"/>
          </a:p>
          <a:p>
            <a:r>
              <a:rPr lang="en-US" sz="2800" dirty="0" smtClean="0"/>
              <a:t>Warming/throbbing with diathermy/e-</a:t>
            </a:r>
            <a:r>
              <a:rPr lang="en-US" sz="2800" dirty="0" err="1" smtClean="0"/>
              <a:t>stim</a:t>
            </a:r>
            <a:r>
              <a:rPr lang="en-US" sz="2800" dirty="0" smtClean="0"/>
              <a:t>/PEMF </a:t>
            </a:r>
            <a:r>
              <a:rPr lang="en-US" sz="2800" dirty="0"/>
              <a:t>(</a:t>
            </a:r>
            <a:r>
              <a:rPr lang="en-US" sz="2800" kern="1200" dirty="0">
                <a:solidFill>
                  <a:schemeClr val="tx1"/>
                </a:solidFill>
              </a:rPr>
              <a:t>m</a:t>
            </a:r>
            <a:r>
              <a:rPr lang="en-US" sz="2800" dirty="0"/>
              <a:t>agnetic stimulation) </a:t>
            </a:r>
          </a:p>
          <a:p>
            <a:r>
              <a:rPr lang="en-US" sz="2800" dirty="0" smtClean="0"/>
              <a:t>Increased pain with diathermy/exercise/insole/ PEMF (</a:t>
            </a:r>
            <a:r>
              <a:rPr lang="en-US" sz="2800" kern="1200" dirty="0">
                <a:solidFill>
                  <a:schemeClr val="tx1"/>
                </a:solidFill>
              </a:rPr>
              <a:t>m</a:t>
            </a:r>
            <a:r>
              <a:rPr lang="en-US" sz="2800" dirty="0"/>
              <a:t>agnetic </a:t>
            </a:r>
            <a:r>
              <a:rPr lang="en-US" sz="2800" dirty="0" smtClean="0"/>
              <a:t>stimulation) </a:t>
            </a:r>
          </a:p>
          <a:p>
            <a:r>
              <a:rPr lang="en-US" sz="2800" dirty="0" smtClean="0"/>
              <a:t>Falls with insole.</a:t>
            </a:r>
            <a:endParaRPr lang="en-US" sz="2800" dirty="0"/>
          </a:p>
        </p:txBody>
      </p:sp>
      <p:sp>
        <p:nvSpPr>
          <p:cNvPr id="6" name="Rectangle 5"/>
          <p:cNvSpPr/>
          <p:nvPr/>
        </p:nvSpPr>
        <p:spPr>
          <a:xfrm>
            <a:off x="4572000" y="6260068"/>
            <a:ext cx="4572000" cy="369332"/>
          </a:xfrm>
          <a:prstGeom prst="rect">
            <a:avLst/>
          </a:prstGeom>
        </p:spPr>
        <p:txBody>
          <a:bodyPr>
            <a:spAutoFit/>
          </a:bodyPr>
          <a:lstStyle/>
          <a:p>
            <a:pPr>
              <a:defRPr/>
            </a:pPr>
            <a:r>
              <a:rPr lang="en-US" dirty="0" err="1" smtClean="0"/>
              <a:t>Shamliyan</a:t>
            </a:r>
            <a:r>
              <a:rPr lang="en-US" dirty="0" smtClean="0"/>
              <a:t>  2012</a:t>
            </a:r>
            <a:endParaRPr lang="en-US" dirty="0"/>
          </a:p>
        </p:txBody>
      </p:sp>
      <p:pic>
        <p:nvPicPr>
          <p:cNvPr id="4" name="s38.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327525" y="3184525"/>
            <a:ext cx="487363" cy="487363"/>
          </a:xfrm>
          <a:prstGeom prst="rect">
            <a:avLst/>
          </a:prstGeom>
        </p:spPr>
      </p:pic>
    </p:spTree>
    <p:extLst>
      <p:ext uri="{BB962C8B-B14F-4D97-AF65-F5344CB8AC3E}">
        <p14:creationId xmlns:p14="http://schemas.microsoft.com/office/powerpoint/2010/main" val="18440783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6925"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Joint mobility</a:t>
            </a:r>
            <a:endParaRPr lang="en-US" dirty="0"/>
          </a:p>
        </p:txBody>
      </p:sp>
      <p:sp>
        <p:nvSpPr>
          <p:cNvPr id="3" name="Text Placeholder 2"/>
          <p:cNvSpPr>
            <a:spLocks noGrp="1"/>
          </p:cNvSpPr>
          <p:nvPr>
            <p:ph type="body" idx="1"/>
          </p:nvPr>
        </p:nvSpPr>
        <p:spPr/>
        <p:txBody>
          <a:bodyPr/>
          <a:lstStyle/>
          <a:p>
            <a:r>
              <a:rPr lang="en-US" dirty="0" smtClean="0"/>
              <a:t>Capacity </a:t>
            </a:r>
            <a:r>
              <a:rPr lang="en-US" dirty="0"/>
              <a:t>of a joint to move passively, taking into account the joint surfaces and surrounding </a:t>
            </a:r>
            <a:r>
              <a:rPr lang="en-US" dirty="0" smtClean="0"/>
              <a:t>tissue</a:t>
            </a:r>
          </a:p>
          <a:p>
            <a:r>
              <a:rPr lang="en-US" dirty="0" smtClean="0"/>
              <a:t>Prevalence of arthritis or chronic joint symptoms</a:t>
            </a:r>
          </a:p>
        </p:txBody>
      </p:sp>
      <p:pic>
        <p:nvPicPr>
          <p:cNvPr id="205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3400" y="4077806"/>
            <a:ext cx="8229600" cy="25515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S5.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327525" y="3184525"/>
            <a:ext cx="487363" cy="487363"/>
          </a:xfrm>
          <a:prstGeom prst="rect">
            <a:avLst/>
          </a:prstGeom>
        </p:spPr>
      </p:pic>
    </p:spTree>
    <p:extLst>
      <p:ext uri="{BB962C8B-B14F-4D97-AF65-F5344CB8AC3E}">
        <p14:creationId xmlns:p14="http://schemas.microsoft.com/office/powerpoint/2010/main" val="1557981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697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Age-related </a:t>
            </a:r>
            <a:r>
              <a:rPr lang="en-US" dirty="0"/>
              <a:t>changes in connective tissue – </a:t>
            </a:r>
            <a:r>
              <a:rPr lang="en-US" dirty="0" smtClean="0"/>
              <a:t>cellular level</a:t>
            </a:r>
            <a:endParaRPr lang="en-US" dirty="0"/>
          </a:p>
        </p:txBody>
      </p:sp>
      <p:sp>
        <p:nvSpPr>
          <p:cNvPr id="3" name="Text Placeholder 2"/>
          <p:cNvSpPr>
            <a:spLocks noGrp="1"/>
          </p:cNvSpPr>
          <p:nvPr>
            <p:ph type="body" idx="1"/>
          </p:nvPr>
        </p:nvSpPr>
        <p:spPr/>
        <p:txBody>
          <a:bodyPr/>
          <a:lstStyle/>
          <a:p>
            <a:r>
              <a:rPr lang="en-US" dirty="0"/>
              <a:t>Decreased </a:t>
            </a:r>
            <a:r>
              <a:rPr lang="en-US" dirty="0" smtClean="0"/>
              <a:t>proliferation </a:t>
            </a:r>
          </a:p>
          <a:p>
            <a:pPr lvl="1"/>
            <a:r>
              <a:rPr lang="en-US" dirty="0" smtClean="0"/>
              <a:t>Cellular senescence</a:t>
            </a:r>
          </a:p>
          <a:p>
            <a:pPr lvl="1"/>
            <a:r>
              <a:rPr lang="en-US" dirty="0" smtClean="0"/>
              <a:t>Preset number of cell division</a:t>
            </a:r>
          </a:p>
          <a:p>
            <a:pPr lvl="1"/>
            <a:r>
              <a:rPr lang="en-US" dirty="0" smtClean="0"/>
              <a:t>Stress-induced senescence </a:t>
            </a:r>
          </a:p>
          <a:p>
            <a:r>
              <a:rPr lang="en-US" dirty="0" smtClean="0"/>
              <a:t>Altered regulation of apoptosis </a:t>
            </a:r>
          </a:p>
          <a:p>
            <a:pPr lvl="1"/>
            <a:r>
              <a:rPr lang="en-US" dirty="0" smtClean="0"/>
              <a:t>Programmed cell death</a:t>
            </a:r>
            <a:endParaRPr lang="en-US" dirty="0"/>
          </a:p>
          <a:p>
            <a:r>
              <a:rPr lang="en-US" dirty="0" smtClean="0"/>
              <a:t>Decreased </a:t>
            </a:r>
            <a:r>
              <a:rPr lang="en-US" dirty="0"/>
              <a:t>response to growth </a:t>
            </a:r>
            <a:r>
              <a:rPr lang="en-US" dirty="0" smtClean="0"/>
              <a:t>factors</a:t>
            </a:r>
          </a:p>
          <a:p>
            <a:pPr lvl="1"/>
            <a:r>
              <a:rPr lang="en-US" dirty="0"/>
              <a:t>A</a:t>
            </a:r>
            <a:r>
              <a:rPr lang="en-US" dirty="0" smtClean="0"/>
              <a:t>ltered </a:t>
            </a:r>
            <a:r>
              <a:rPr lang="en-US" dirty="0"/>
              <a:t>ability for repair and </a:t>
            </a:r>
            <a:r>
              <a:rPr lang="en-US" dirty="0" smtClean="0"/>
              <a:t>maintain tissue</a:t>
            </a:r>
            <a:endParaRPr lang="en-US" dirty="0"/>
          </a:p>
          <a:p>
            <a:r>
              <a:rPr lang="en-US" dirty="0" smtClean="0"/>
              <a:t>Altered </a:t>
            </a:r>
            <a:r>
              <a:rPr lang="en-US" dirty="0"/>
              <a:t>response to </a:t>
            </a:r>
            <a:r>
              <a:rPr lang="en-US" dirty="0" smtClean="0"/>
              <a:t>loading</a:t>
            </a:r>
          </a:p>
          <a:p>
            <a:pPr lvl="1"/>
            <a:r>
              <a:rPr lang="en-US" dirty="0" smtClean="0"/>
              <a:t>Decreased cartilage synthesis </a:t>
            </a:r>
          </a:p>
          <a:p>
            <a:pPr lvl="1"/>
            <a:endParaRPr lang="en-US" dirty="0"/>
          </a:p>
        </p:txBody>
      </p:sp>
      <p:pic>
        <p:nvPicPr>
          <p:cNvPr id="4" name="S6.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327525" y="3184525"/>
            <a:ext cx="487363" cy="487363"/>
          </a:xfrm>
          <a:prstGeom prst="rect">
            <a:avLst/>
          </a:prstGeom>
        </p:spPr>
      </p:pic>
    </p:spTree>
    <p:extLst>
      <p:ext uri="{BB962C8B-B14F-4D97-AF65-F5344CB8AC3E}">
        <p14:creationId xmlns:p14="http://schemas.microsoft.com/office/powerpoint/2010/main" val="1512726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5388"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marL="228600" indent="0"/>
            <a:r>
              <a:rPr lang="en-US" dirty="0" smtClean="0"/>
              <a:t>Composition of the animal extracellular matrix</a:t>
            </a:r>
            <a:endParaRPr lang="en-US" dirty="0"/>
          </a:p>
        </p:txBody>
      </p:sp>
      <p:pic>
        <p:nvPicPr>
          <p:cNvPr id="307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3400" y="1629508"/>
            <a:ext cx="8229600" cy="47100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S7.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327525" y="3184525"/>
            <a:ext cx="487363" cy="487363"/>
          </a:xfrm>
          <a:prstGeom prst="rect">
            <a:avLst/>
          </a:prstGeom>
        </p:spPr>
      </p:pic>
    </p:spTree>
    <p:extLst>
      <p:ext uri="{BB962C8B-B14F-4D97-AF65-F5344CB8AC3E}">
        <p14:creationId xmlns:p14="http://schemas.microsoft.com/office/powerpoint/2010/main" val="39373401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5684"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Age-related changes in connective </a:t>
            </a:r>
            <a:r>
              <a:rPr lang="en-US" dirty="0" smtClean="0"/>
              <a:t>tissue – molecular level</a:t>
            </a:r>
            <a:endParaRPr lang="en-US" dirty="0"/>
          </a:p>
        </p:txBody>
      </p:sp>
      <p:sp>
        <p:nvSpPr>
          <p:cNvPr id="3" name="Text Placeholder 2"/>
          <p:cNvSpPr>
            <a:spLocks noGrp="1"/>
          </p:cNvSpPr>
          <p:nvPr>
            <p:ph type="body" idx="1"/>
          </p:nvPr>
        </p:nvSpPr>
        <p:spPr/>
        <p:txBody>
          <a:bodyPr/>
          <a:lstStyle/>
          <a:p>
            <a:r>
              <a:rPr lang="en-US" dirty="0" err="1" smtClean="0"/>
              <a:t>Glycoconjugate</a:t>
            </a:r>
            <a:r>
              <a:rPr lang="en-US" dirty="0" smtClean="0"/>
              <a:t> </a:t>
            </a:r>
            <a:r>
              <a:rPr lang="en-US" dirty="0"/>
              <a:t>degradation and decrease in </a:t>
            </a:r>
            <a:r>
              <a:rPr lang="en-US" dirty="0" smtClean="0"/>
              <a:t>synthesis</a:t>
            </a:r>
          </a:p>
          <a:p>
            <a:r>
              <a:rPr lang="en-US" dirty="0" smtClean="0"/>
              <a:t>Proteoglycan aggregates </a:t>
            </a:r>
            <a:r>
              <a:rPr lang="en-US" dirty="0"/>
              <a:t>of the extracellular </a:t>
            </a:r>
            <a:r>
              <a:rPr lang="en-US" dirty="0" smtClean="0"/>
              <a:t>matrix </a:t>
            </a:r>
            <a:r>
              <a:rPr lang="en-US" dirty="0"/>
              <a:t>significantly </a:t>
            </a:r>
            <a:r>
              <a:rPr lang="en-US" dirty="0" smtClean="0"/>
              <a:t>decreases</a:t>
            </a:r>
          </a:p>
          <a:p>
            <a:r>
              <a:rPr lang="en-US" dirty="0" smtClean="0"/>
              <a:t>Fragmenting </a:t>
            </a:r>
            <a:r>
              <a:rPr lang="en-US" dirty="0"/>
              <a:t>of collagen </a:t>
            </a:r>
            <a:r>
              <a:rPr lang="en-US" dirty="0" smtClean="0"/>
              <a:t>strands</a:t>
            </a:r>
          </a:p>
          <a:p>
            <a:r>
              <a:rPr lang="en-US" dirty="0" smtClean="0"/>
              <a:t>Declining collagen turnover</a:t>
            </a:r>
          </a:p>
          <a:p>
            <a:r>
              <a:rPr lang="en-US" dirty="0" smtClean="0"/>
              <a:t>Increased </a:t>
            </a:r>
            <a:r>
              <a:rPr lang="en-US" dirty="0"/>
              <a:t>formation of cross-links between collagen </a:t>
            </a:r>
            <a:r>
              <a:rPr lang="en-US" dirty="0" smtClean="0"/>
              <a:t>and elastin </a:t>
            </a:r>
          </a:p>
        </p:txBody>
      </p:sp>
      <p:pic>
        <p:nvPicPr>
          <p:cNvPr id="4" name="S8.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327525" y="3184525"/>
            <a:ext cx="487363" cy="487363"/>
          </a:xfrm>
          <a:prstGeom prst="rect">
            <a:avLst/>
          </a:prstGeom>
        </p:spPr>
      </p:pic>
    </p:spTree>
    <p:extLst>
      <p:ext uri="{BB962C8B-B14F-4D97-AF65-F5344CB8AC3E}">
        <p14:creationId xmlns:p14="http://schemas.microsoft.com/office/powerpoint/2010/main" val="10265076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970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l="42593" t="15119" b="8374"/>
          <a:stretch/>
        </p:blipFill>
        <p:spPr bwMode="auto">
          <a:xfrm>
            <a:off x="1213338" y="3962400"/>
            <a:ext cx="3612776" cy="274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US" dirty="0"/>
              <a:t>Joint </a:t>
            </a:r>
            <a:r>
              <a:rPr lang="en-US" dirty="0" smtClean="0"/>
              <a:t>structures</a:t>
            </a:r>
            <a:endParaRPr lang="en-US" dirty="0"/>
          </a:p>
        </p:txBody>
      </p:sp>
      <p:sp>
        <p:nvSpPr>
          <p:cNvPr id="4" name="Rectangle 3"/>
          <p:cNvSpPr/>
          <p:nvPr/>
        </p:nvSpPr>
        <p:spPr>
          <a:xfrm>
            <a:off x="5104737" y="6019800"/>
            <a:ext cx="3657600" cy="923330"/>
          </a:xfrm>
          <a:prstGeom prst="rect">
            <a:avLst/>
          </a:prstGeom>
        </p:spPr>
        <p:txBody>
          <a:bodyPr wrap="square">
            <a:spAutoFit/>
          </a:bodyPr>
          <a:lstStyle/>
          <a:p>
            <a:pPr algn="ctr"/>
            <a:r>
              <a:rPr lang="en-US" dirty="0"/>
              <a:t>http://www.nature.com/nmat/journal/v7/n3/fig_tab/nmat2130_F1.html</a:t>
            </a:r>
          </a:p>
        </p:txBody>
      </p:sp>
      <p:pic>
        <p:nvPicPr>
          <p:cNvPr id="6"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r="57336"/>
          <a:stretch/>
        </p:blipFill>
        <p:spPr bwMode="auto">
          <a:xfrm>
            <a:off x="4648200" y="457200"/>
            <a:ext cx="4108275" cy="548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 Placeholder 2"/>
          <p:cNvSpPr>
            <a:spLocks noGrp="1"/>
          </p:cNvSpPr>
          <p:nvPr>
            <p:ph type="body" idx="1"/>
          </p:nvPr>
        </p:nvSpPr>
        <p:spPr>
          <a:xfrm>
            <a:off x="457200" y="1600200"/>
            <a:ext cx="4647537" cy="4967700"/>
          </a:xfrm>
        </p:spPr>
        <p:txBody>
          <a:bodyPr/>
          <a:lstStyle/>
          <a:p>
            <a:pPr>
              <a:spcBef>
                <a:spcPts val="0"/>
              </a:spcBef>
            </a:pPr>
            <a:r>
              <a:rPr lang="en-US" sz="2400" dirty="0" err="1" smtClean="0"/>
              <a:t>Chondroid</a:t>
            </a:r>
            <a:r>
              <a:rPr lang="en-US" sz="2400" dirty="0" smtClean="0"/>
              <a:t>: cartilage, menisci, labra, discs</a:t>
            </a:r>
          </a:p>
          <a:p>
            <a:pPr>
              <a:spcBef>
                <a:spcPts val="0"/>
              </a:spcBef>
            </a:pPr>
            <a:r>
              <a:rPr lang="en-US" sz="2400" dirty="0" smtClean="0"/>
              <a:t>Fibrous: intra- and extra-articular ligaments, tendons, capsule</a:t>
            </a:r>
          </a:p>
          <a:p>
            <a:pPr>
              <a:spcBef>
                <a:spcPts val="0"/>
              </a:spcBef>
            </a:pPr>
            <a:r>
              <a:rPr lang="en-US" sz="2400" dirty="0" smtClean="0"/>
              <a:t>Bone: structure, disperse force </a:t>
            </a:r>
            <a:endParaRPr lang="en-US" sz="2400" dirty="0"/>
          </a:p>
        </p:txBody>
      </p:sp>
      <p:pic>
        <p:nvPicPr>
          <p:cNvPr id="7" name="S9.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327525" y="3184525"/>
            <a:ext cx="487363" cy="487363"/>
          </a:xfrm>
          <a:prstGeom prst="rect">
            <a:avLst/>
          </a:prstGeom>
        </p:spPr>
      </p:pic>
    </p:spTree>
    <p:extLst>
      <p:ext uri="{BB962C8B-B14F-4D97-AF65-F5344CB8AC3E}">
        <p14:creationId xmlns:p14="http://schemas.microsoft.com/office/powerpoint/2010/main" val="3482563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4539"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7"/>
                </p:tgtEl>
              </p:cMediaNode>
            </p:audio>
          </p:childTnLst>
        </p:cTn>
      </p:par>
    </p:tnLst>
  </p:timing>
</p:sld>
</file>

<file path=ppt/theme/theme1.xml><?xml version="1.0" encoding="utf-8"?>
<a:theme xmlns:a="http://schemas.openxmlformats.org/drawingml/2006/main" name="Theme4">
  <a:themeElements>
    <a:clrScheme name="Custom 218">
      <a:dk1>
        <a:srgbClr val="000000"/>
      </a:dk1>
      <a:lt1>
        <a:srgbClr val="FFFFFF"/>
      </a:lt1>
      <a:dk2>
        <a:srgbClr val="5B595A"/>
      </a:dk2>
      <a:lt2>
        <a:srgbClr val="CFD4D4"/>
      </a:lt2>
      <a:accent1>
        <a:srgbClr val="CC0202"/>
      </a:accent1>
      <a:accent2>
        <a:srgbClr val="228AFF"/>
      </a:accent2>
      <a:accent3>
        <a:srgbClr val="FBC82F"/>
      </a:accent3>
      <a:accent4>
        <a:srgbClr val="253E91"/>
      </a:accent4>
      <a:accent5>
        <a:srgbClr val="F68D0C"/>
      </a:accent5>
      <a:accent6>
        <a:srgbClr val="257E12"/>
      </a:accent6>
      <a:hlink>
        <a:srgbClr val="144C72"/>
      </a:hlink>
      <a:folHlink>
        <a:srgbClr val="8C9D9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Custom Design">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1_Theme4">
  <a:themeElements>
    <a:clrScheme name="Custom 218">
      <a:dk1>
        <a:srgbClr val="000000"/>
      </a:dk1>
      <a:lt1>
        <a:srgbClr val="FFFFFF"/>
      </a:lt1>
      <a:dk2>
        <a:srgbClr val="5B595A"/>
      </a:dk2>
      <a:lt2>
        <a:srgbClr val="CFD4D4"/>
      </a:lt2>
      <a:accent1>
        <a:srgbClr val="CC0202"/>
      </a:accent1>
      <a:accent2>
        <a:srgbClr val="228AFF"/>
      </a:accent2>
      <a:accent3>
        <a:srgbClr val="FBC82F"/>
      </a:accent3>
      <a:accent4>
        <a:srgbClr val="253E91"/>
      </a:accent4>
      <a:accent5>
        <a:srgbClr val="F68D0C"/>
      </a:accent5>
      <a:accent6>
        <a:srgbClr val="257E12"/>
      </a:accent6>
      <a:hlink>
        <a:srgbClr val="144C72"/>
      </a:hlink>
      <a:folHlink>
        <a:srgbClr val="8C9D9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Theme3">
  <a:themeElements>
    <a:clrScheme name="Adjacency">
      <a:dk1>
        <a:srgbClr val="2F2B20"/>
      </a:dk1>
      <a:lt1>
        <a:srgbClr val="FFFFFF"/>
      </a:lt1>
      <a:dk2>
        <a:srgbClr val="675E47"/>
      </a:dk2>
      <a:lt2>
        <a:srgbClr val="DFDCB7"/>
      </a:lt2>
      <a:accent1>
        <a:srgbClr val="A9A57C"/>
      </a:accent1>
      <a:accent2>
        <a:srgbClr val="9CBEBD"/>
      </a:accent2>
      <a:accent3>
        <a:srgbClr val="D2CB6C"/>
      </a:accent3>
      <a:accent4>
        <a:srgbClr val="95A39D"/>
      </a:accent4>
      <a:accent5>
        <a:srgbClr val="C89F5D"/>
      </a:accent5>
      <a:accent6>
        <a:srgbClr val="B1A089"/>
      </a:accent6>
      <a:hlink>
        <a:srgbClr val="D25814"/>
      </a:hlink>
      <a:folHlink>
        <a:srgbClr val="849A0A"/>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2_Custom Design">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Theme2">
  <a:themeElements>
    <a:clrScheme name="Custom 218">
      <a:dk1>
        <a:srgbClr val="000000"/>
      </a:dk1>
      <a:lt1>
        <a:srgbClr val="FFFFFF"/>
      </a:lt1>
      <a:dk2>
        <a:srgbClr val="5B595A"/>
      </a:dk2>
      <a:lt2>
        <a:srgbClr val="CFD4D4"/>
      </a:lt2>
      <a:accent1>
        <a:srgbClr val="CC0202"/>
      </a:accent1>
      <a:accent2>
        <a:srgbClr val="228AFF"/>
      </a:accent2>
      <a:accent3>
        <a:srgbClr val="FBC82F"/>
      </a:accent3>
      <a:accent4>
        <a:srgbClr val="253E91"/>
      </a:accent4>
      <a:accent5>
        <a:srgbClr val="F68D0C"/>
      </a:accent5>
      <a:accent6>
        <a:srgbClr val="257E12"/>
      </a:accent6>
      <a:hlink>
        <a:srgbClr val="144C72"/>
      </a:hlink>
      <a:folHlink>
        <a:srgbClr val="8C9D9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3_Custom Design">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Theme4</Template>
  <TotalTime>785</TotalTime>
  <Words>5282</Words>
  <Application>Microsoft Office PowerPoint</Application>
  <PresentationFormat>On-screen Show (4:3)</PresentationFormat>
  <Paragraphs>412</Paragraphs>
  <Slides>40</Slides>
  <Notes>38</Notes>
  <HiddenSlides>0</HiddenSlides>
  <MMClips>38</MMClips>
  <ScaleCrop>false</ScaleCrop>
  <HeadingPairs>
    <vt:vector size="4" baseType="variant">
      <vt:variant>
        <vt:lpstr>Theme</vt:lpstr>
      </vt:variant>
      <vt:variant>
        <vt:i4>8</vt:i4>
      </vt:variant>
      <vt:variant>
        <vt:lpstr>Slide Titles</vt:lpstr>
      </vt:variant>
      <vt:variant>
        <vt:i4>40</vt:i4>
      </vt:variant>
    </vt:vector>
  </HeadingPairs>
  <TitlesOfParts>
    <vt:vector size="48" baseType="lpstr">
      <vt:lpstr>Theme4</vt:lpstr>
      <vt:lpstr>Custom Design</vt:lpstr>
      <vt:lpstr>1_Custom Design</vt:lpstr>
      <vt:lpstr>1_Theme4</vt:lpstr>
      <vt:lpstr>Theme3</vt:lpstr>
      <vt:lpstr>2_Custom Design</vt:lpstr>
      <vt:lpstr>Theme2</vt:lpstr>
      <vt:lpstr>3_Custom Design</vt:lpstr>
      <vt:lpstr> Impaired Joint Mobility with Age</vt:lpstr>
      <vt:lpstr>Learning Objectives</vt:lpstr>
      <vt:lpstr>Reading assignments</vt:lpstr>
      <vt:lpstr>PowerPoint Presentation</vt:lpstr>
      <vt:lpstr>Joint mobility</vt:lpstr>
      <vt:lpstr>Age-related changes in connective tissue – cellular level</vt:lpstr>
      <vt:lpstr>Composition of the animal extracellular matrix</vt:lpstr>
      <vt:lpstr>Age-related changes in connective tissue – molecular level</vt:lpstr>
      <vt:lpstr>Joint structures</vt:lpstr>
      <vt:lpstr>PowerPoint Presentation</vt:lpstr>
      <vt:lpstr>Age-related changes in joint structures – Chondroid </vt:lpstr>
      <vt:lpstr>MRI quantify age-related changes in lumbar intervertebral disk</vt:lpstr>
      <vt:lpstr>MRI quantify age-related changes in lumbar intervertebral disk</vt:lpstr>
      <vt:lpstr>Age-related changes in joint structures – fibrous </vt:lpstr>
      <vt:lpstr>Age-related changes in joint structures - bone</vt:lpstr>
      <vt:lpstr>Osteoporosis</vt:lpstr>
      <vt:lpstr>Enlarged photographs of the cancellous bone inside a vertebral bone in the spine</vt:lpstr>
      <vt:lpstr>PowerPoint Presentation</vt:lpstr>
      <vt:lpstr>Radiograph of an old cadaveric lumbar spine (anterior on left)</vt:lpstr>
      <vt:lpstr>Age-related changes in ROM</vt:lpstr>
      <vt:lpstr>ROM in the Older Adult</vt:lpstr>
      <vt:lpstr>Force line of gravity from body weight at the cervical and thoracic spines</vt:lpstr>
      <vt:lpstr>Average cumulative loss of height with aging </vt:lpstr>
      <vt:lpstr>Examination of joint mobility</vt:lpstr>
      <vt:lpstr>Systems review and tests and measures</vt:lpstr>
      <vt:lpstr>Use of the Dualer digital inclinometer to measure angle of thoracic kyphosis</vt:lpstr>
      <vt:lpstr>Tragus-to-wall measurement of forward head posture</vt:lpstr>
      <vt:lpstr>Manipulation </vt:lpstr>
      <vt:lpstr>Evaluation and diagnosis</vt:lpstr>
      <vt:lpstr>Evaluation and diagnosis</vt:lpstr>
      <vt:lpstr>Prognosis</vt:lpstr>
      <vt:lpstr>Plan of care</vt:lpstr>
      <vt:lpstr>Intervention - education</vt:lpstr>
      <vt:lpstr>Interventions – therapeutic exercises</vt:lpstr>
      <vt:lpstr>Interventions – manual techniques </vt:lpstr>
      <vt:lpstr>Evidence based review of efficacy of physical therapy interventions</vt:lpstr>
      <vt:lpstr>Reduction in pain with PT interventions vs. no active treatments at the longest time of follow-up in adults with knee osteoarthritis</vt:lpstr>
      <vt:lpstr>Interventions with no evidence showing benefits</vt:lpstr>
      <vt:lpstr>Summary of efficacy of physical therapy interventions</vt:lpstr>
      <vt:lpstr>Adverse effects of physical therapy interventions</vt:lpstr>
    </vt:vector>
  </TitlesOfParts>
  <Company>U of M - Flint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Huang, Min-Hui</dc:creator>
  <cp:lastModifiedBy>SWEET, CHRISTINA</cp:lastModifiedBy>
  <cp:revision>207</cp:revision>
  <dcterms:created xsi:type="dcterms:W3CDTF">2013-05-19T17:54:41Z</dcterms:created>
  <dcterms:modified xsi:type="dcterms:W3CDTF">2013-05-24T14:22:40Z</dcterms:modified>
</cp:coreProperties>
</file>