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3.xml" ContentType="application/vnd.openxmlformats-officedocument.theme+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4.xml" ContentType="application/vnd.openxmlformats-officedocument.theme+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5.xml" ContentType="application/vnd.openxmlformats-officedocument.theme+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6.xml" ContentType="application/vnd.openxmlformats-officedocument.theme+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theme/theme7.xml" ContentType="application/vnd.openxmlformats-officedocument.theme+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theme/theme8.xml" ContentType="application/vnd.openxmlformats-officedocument.theme+xml"/>
  <Override PartName="/ppt/theme/theme9.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68" r:id="rId2"/>
    <p:sldMasterId id="2147483675" r:id="rId3"/>
    <p:sldMasterId id="2147483682" r:id="rId4"/>
    <p:sldMasterId id="2147483689" r:id="rId5"/>
    <p:sldMasterId id="2147483697" r:id="rId6"/>
    <p:sldMasterId id="2147483704" r:id="rId7"/>
    <p:sldMasterId id="2147483712" r:id="rId8"/>
  </p:sldMasterIdLst>
  <p:notesMasterIdLst>
    <p:notesMasterId r:id="rId39"/>
  </p:notesMasterIdLst>
  <p:sldIdLst>
    <p:sldId id="364" r:id="rId9"/>
    <p:sldId id="365" r:id="rId10"/>
    <p:sldId id="366" r:id="rId11"/>
    <p:sldId id="294" r:id="rId12"/>
    <p:sldId id="295" r:id="rId13"/>
    <p:sldId id="369" r:id="rId14"/>
    <p:sldId id="296" r:id="rId15"/>
    <p:sldId id="367" r:id="rId16"/>
    <p:sldId id="370" r:id="rId17"/>
    <p:sldId id="297" r:id="rId18"/>
    <p:sldId id="298" r:id="rId19"/>
    <p:sldId id="299" r:id="rId20"/>
    <p:sldId id="300" r:id="rId21"/>
    <p:sldId id="372" r:id="rId22"/>
    <p:sldId id="371" r:id="rId23"/>
    <p:sldId id="373" r:id="rId24"/>
    <p:sldId id="374" r:id="rId25"/>
    <p:sldId id="375" r:id="rId26"/>
    <p:sldId id="376" r:id="rId27"/>
    <p:sldId id="302" r:id="rId28"/>
    <p:sldId id="303" r:id="rId29"/>
    <p:sldId id="377" r:id="rId30"/>
    <p:sldId id="378" r:id="rId31"/>
    <p:sldId id="379" r:id="rId32"/>
    <p:sldId id="380" r:id="rId33"/>
    <p:sldId id="381" r:id="rId34"/>
    <p:sldId id="382" r:id="rId35"/>
    <p:sldId id="304" r:id="rId36"/>
    <p:sldId id="305" r:id="rId37"/>
    <p:sldId id="306" r:id="rId3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5968" autoAdjust="0"/>
  </p:normalViewPr>
  <p:slideViewPr>
    <p:cSldViewPr>
      <p:cViewPr>
        <p:scale>
          <a:sx n="70" d="100"/>
          <a:sy n="70" d="100"/>
        </p:scale>
        <p:origin x="-1386" y="186"/>
      </p:cViewPr>
      <p:guideLst>
        <p:guide orient="horz" pos="2160"/>
        <p:guide pos="2880"/>
      </p:guideLst>
    </p:cSldViewPr>
  </p:slideViewPr>
  <p:notesTextViewPr>
    <p:cViewPr>
      <p:scale>
        <a:sx n="1" d="1"/>
        <a:sy n="1" d="1"/>
      </p:scale>
      <p:origin x="0" y="0"/>
    </p:cViewPr>
  </p:notesTextViewPr>
  <p:sorterViewPr>
    <p:cViewPr>
      <p:scale>
        <a:sx n="90" d="100"/>
        <a:sy n="9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8.xml"/><Relationship Id="rId13" Type="http://schemas.openxmlformats.org/officeDocument/2006/relationships/slide" Target="slides/slide5.xml"/><Relationship Id="rId18" Type="http://schemas.openxmlformats.org/officeDocument/2006/relationships/slide" Target="slides/slide10.xml"/><Relationship Id="rId26" Type="http://schemas.openxmlformats.org/officeDocument/2006/relationships/slide" Target="slides/slide18.xml"/><Relationship Id="rId39" Type="http://schemas.openxmlformats.org/officeDocument/2006/relationships/notesMaster" Target="notesMasters/notesMaster1.xml"/><Relationship Id="rId3" Type="http://schemas.openxmlformats.org/officeDocument/2006/relationships/slideMaster" Target="slideMasters/slideMaster3.xml"/><Relationship Id="rId21" Type="http://schemas.openxmlformats.org/officeDocument/2006/relationships/slide" Target="slides/slide13.xml"/><Relationship Id="rId34" Type="http://schemas.openxmlformats.org/officeDocument/2006/relationships/slide" Target="slides/slide26.xml"/><Relationship Id="rId42" Type="http://schemas.openxmlformats.org/officeDocument/2006/relationships/theme" Target="theme/theme1.xml"/><Relationship Id="rId7" Type="http://schemas.openxmlformats.org/officeDocument/2006/relationships/slideMaster" Target="slideMasters/slideMaster7.xml"/><Relationship Id="rId12" Type="http://schemas.openxmlformats.org/officeDocument/2006/relationships/slide" Target="slides/slide4.xml"/><Relationship Id="rId17" Type="http://schemas.openxmlformats.org/officeDocument/2006/relationships/slide" Target="slides/slide9.xml"/><Relationship Id="rId25" Type="http://schemas.openxmlformats.org/officeDocument/2006/relationships/slide" Target="slides/slide17.xml"/><Relationship Id="rId33" Type="http://schemas.openxmlformats.org/officeDocument/2006/relationships/slide" Target="slides/slide25.xml"/><Relationship Id="rId38" Type="http://schemas.openxmlformats.org/officeDocument/2006/relationships/slide" Target="slides/slide30.xml"/><Relationship Id="rId2" Type="http://schemas.openxmlformats.org/officeDocument/2006/relationships/slideMaster" Target="slideMasters/slideMaster2.xml"/><Relationship Id="rId16" Type="http://schemas.openxmlformats.org/officeDocument/2006/relationships/slide" Target="slides/slide8.xml"/><Relationship Id="rId20" Type="http://schemas.openxmlformats.org/officeDocument/2006/relationships/slide" Target="slides/slide12.xml"/><Relationship Id="rId29" Type="http://schemas.openxmlformats.org/officeDocument/2006/relationships/slide" Target="slides/slide21.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3.xml"/><Relationship Id="rId24" Type="http://schemas.openxmlformats.org/officeDocument/2006/relationships/slide" Target="slides/slide16.xml"/><Relationship Id="rId32" Type="http://schemas.openxmlformats.org/officeDocument/2006/relationships/slide" Target="slides/slide24.xml"/><Relationship Id="rId37" Type="http://schemas.openxmlformats.org/officeDocument/2006/relationships/slide" Target="slides/slide29.xml"/><Relationship Id="rId40" Type="http://schemas.openxmlformats.org/officeDocument/2006/relationships/presProps" Target="presProps.xml"/><Relationship Id="rId5" Type="http://schemas.openxmlformats.org/officeDocument/2006/relationships/slideMaster" Target="slideMasters/slideMaster5.xml"/><Relationship Id="rId15" Type="http://schemas.openxmlformats.org/officeDocument/2006/relationships/slide" Target="slides/slide7.xml"/><Relationship Id="rId23" Type="http://schemas.openxmlformats.org/officeDocument/2006/relationships/slide" Target="slides/slide15.xml"/><Relationship Id="rId28" Type="http://schemas.openxmlformats.org/officeDocument/2006/relationships/slide" Target="slides/slide20.xml"/><Relationship Id="rId36" Type="http://schemas.openxmlformats.org/officeDocument/2006/relationships/slide" Target="slides/slide28.xml"/><Relationship Id="rId10" Type="http://schemas.openxmlformats.org/officeDocument/2006/relationships/slide" Target="slides/slide2.xml"/><Relationship Id="rId19" Type="http://schemas.openxmlformats.org/officeDocument/2006/relationships/slide" Target="slides/slide11.xml"/><Relationship Id="rId31" Type="http://schemas.openxmlformats.org/officeDocument/2006/relationships/slide" Target="slides/slide23.xml"/><Relationship Id="rId4" Type="http://schemas.openxmlformats.org/officeDocument/2006/relationships/slideMaster" Target="slideMasters/slideMaster4.xml"/><Relationship Id="rId9" Type="http://schemas.openxmlformats.org/officeDocument/2006/relationships/slide" Target="slides/slide1.xml"/><Relationship Id="rId14" Type="http://schemas.openxmlformats.org/officeDocument/2006/relationships/slide" Target="slides/slide6.xml"/><Relationship Id="rId22" Type="http://schemas.openxmlformats.org/officeDocument/2006/relationships/slide" Target="slides/slide14.xml"/><Relationship Id="rId27" Type="http://schemas.openxmlformats.org/officeDocument/2006/relationships/slide" Target="slides/slide19.xml"/><Relationship Id="rId30" Type="http://schemas.openxmlformats.org/officeDocument/2006/relationships/slide" Target="slides/slide22.xml"/><Relationship Id="rId35" Type="http://schemas.openxmlformats.org/officeDocument/2006/relationships/slide" Target="slides/slide27.xml"/><Relationship Id="rId43"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9.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1E5A941-291D-4874-9CD0-1732E5DD50B3}" type="datetimeFigureOut">
              <a:rPr lang="en-US" smtClean="0"/>
              <a:t>5/31/2013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7DC541B-E292-4276-816F-FCBB371177BE}" type="slidenum">
              <a:rPr lang="en-US" smtClean="0"/>
              <a:t>‹#›</a:t>
            </a:fld>
            <a:endParaRPr lang="en-US"/>
          </a:p>
        </p:txBody>
      </p:sp>
    </p:spTree>
    <p:extLst>
      <p:ext uri="{BB962C8B-B14F-4D97-AF65-F5344CB8AC3E}">
        <p14:creationId xmlns:p14="http://schemas.microsoft.com/office/powerpoint/2010/main" val="106177894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7DC541B-E292-4276-816F-FCBB371177BE}" type="slidenum">
              <a:rPr lang="en-US" smtClean="0"/>
              <a:t>1</a:t>
            </a:fld>
            <a:endParaRPr lang="en-US"/>
          </a:p>
        </p:txBody>
      </p:sp>
    </p:spTree>
    <p:extLst>
      <p:ext uri="{BB962C8B-B14F-4D97-AF65-F5344CB8AC3E}">
        <p14:creationId xmlns:p14="http://schemas.microsoft.com/office/powerpoint/2010/main" val="290904271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7DC541B-E292-4276-816F-FCBB371177BE}" type="slidenum">
              <a:rPr lang="en-US" smtClean="0"/>
              <a:t>14</a:t>
            </a:fld>
            <a:endParaRPr lang="en-US"/>
          </a:p>
        </p:txBody>
      </p:sp>
    </p:spTree>
    <p:extLst>
      <p:ext uri="{BB962C8B-B14F-4D97-AF65-F5344CB8AC3E}">
        <p14:creationId xmlns:p14="http://schemas.microsoft.com/office/powerpoint/2010/main" val="141313696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7DC541B-E292-4276-816F-FCBB371177BE}" type="slidenum">
              <a:rPr lang="en-US" smtClean="0"/>
              <a:t>15</a:t>
            </a:fld>
            <a:endParaRPr lang="en-US"/>
          </a:p>
        </p:txBody>
      </p:sp>
    </p:spTree>
    <p:extLst>
      <p:ext uri="{BB962C8B-B14F-4D97-AF65-F5344CB8AC3E}">
        <p14:creationId xmlns:p14="http://schemas.microsoft.com/office/powerpoint/2010/main" val="141313696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smtClean="0">
                <a:solidFill>
                  <a:schemeClr val="tx1"/>
                </a:solidFill>
                <a:latin typeface="+mn-lt"/>
                <a:ea typeface="+mn-ea"/>
                <a:cs typeface="+mn-cs"/>
              </a:rPr>
              <a:t>Heart rate (HR) response to an aerobic exercise bout and adaptation following aerobic exercise training. </a:t>
            </a:r>
            <a:endParaRPr lang="en-US" sz="1200" i="1" kern="120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17DC541B-E292-4276-816F-FCBB371177BE}" type="slidenum">
              <a:rPr lang="en-US" smtClean="0"/>
              <a:t>16</a:t>
            </a:fld>
            <a:endParaRPr lang="en-US"/>
          </a:p>
        </p:txBody>
      </p:sp>
    </p:spTree>
    <p:extLst>
      <p:ext uri="{BB962C8B-B14F-4D97-AF65-F5344CB8AC3E}">
        <p14:creationId xmlns:p14="http://schemas.microsoft.com/office/powerpoint/2010/main" val="295775359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err="1" smtClean="0">
                <a:solidFill>
                  <a:schemeClr val="tx1"/>
                </a:solidFill>
                <a:latin typeface="+mn-lt"/>
                <a:ea typeface="+mn-ea"/>
                <a:cs typeface="+mn-cs"/>
              </a:rPr>
              <a:t>CardStroke</a:t>
            </a:r>
            <a:r>
              <a:rPr lang="en-US" sz="1200" kern="1200" dirty="0" smtClean="0">
                <a:solidFill>
                  <a:schemeClr val="tx1"/>
                </a:solidFill>
                <a:latin typeface="+mn-lt"/>
                <a:ea typeface="+mn-ea"/>
                <a:cs typeface="+mn-cs"/>
              </a:rPr>
              <a:t> volume (SV) response to an aerobic exercise bout and adaptation following aerobic exercise training.</a:t>
            </a:r>
          </a:p>
        </p:txBody>
      </p:sp>
      <p:sp>
        <p:nvSpPr>
          <p:cNvPr id="4" name="Slide Number Placeholder 3"/>
          <p:cNvSpPr>
            <a:spLocks noGrp="1"/>
          </p:cNvSpPr>
          <p:nvPr>
            <p:ph type="sldNum" sz="quarter" idx="10"/>
          </p:nvPr>
        </p:nvSpPr>
        <p:spPr/>
        <p:txBody>
          <a:bodyPr/>
          <a:lstStyle/>
          <a:p>
            <a:fld id="{17DC541B-E292-4276-816F-FCBB371177BE}" type="slidenum">
              <a:rPr lang="en-US" smtClean="0"/>
              <a:t>17</a:t>
            </a:fld>
            <a:endParaRPr lang="en-US"/>
          </a:p>
        </p:txBody>
      </p:sp>
    </p:spTree>
    <p:extLst>
      <p:ext uri="{BB962C8B-B14F-4D97-AF65-F5344CB8AC3E}">
        <p14:creationId xmlns:p14="http://schemas.microsoft.com/office/powerpoint/2010/main" val="130081653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smtClean="0">
                <a:solidFill>
                  <a:schemeClr val="tx1"/>
                </a:solidFill>
                <a:latin typeface="+mn-lt"/>
                <a:ea typeface="+mn-ea"/>
                <a:cs typeface="+mn-cs"/>
              </a:rPr>
              <a:t>Cardiac output (CO=</a:t>
            </a:r>
            <a:r>
              <a:rPr lang="en-US" sz="1200" kern="1200" baseline="0" dirty="0" smtClean="0">
                <a:solidFill>
                  <a:schemeClr val="tx1"/>
                </a:solidFill>
                <a:latin typeface="+mn-lt"/>
                <a:ea typeface="+mn-ea"/>
                <a:cs typeface="+mn-cs"/>
              </a:rPr>
              <a:t> </a:t>
            </a:r>
            <a:r>
              <a:rPr lang="en-US" sz="1200" kern="1200" dirty="0" smtClean="0">
                <a:solidFill>
                  <a:schemeClr val="tx1"/>
                </a:solidFill>
                <a:latin typeface="+mn-lt"/>
                <a:ea typeface="+mn-ea"/>
                <a:cs typeface="+mn-cs"/>
              </a:rPr>
              <a:t>HR</a:t>
            </a:r>
            <a:r>
              <a:rPr lang="en-US" sz="1200" kern="1200" baseline="0" dirty="0" smtClean="0">
                <a:solidFill>
                  <a:schemeClr val="tx1"/>
                </a:solidFill>
                <a:latin typeface="+mn-lt"/>
                <a:ea typeface="+mn-ea"/>
                <a:cs typeface="+mn-cs"/>
              </a:rPr>
              <a:t> x SV)</a:t>
            </a:r>
            <a:r>
              <a:rPr lang="en-US" sz="1200" kern="1200" dirty="0" smtClean="0">
                <a:solidFill>
                  <a:schemeClr val="tx1"/>
                </a:solidFill>
                <a:latin typeface="+mn-lt"/>
                <a:ea typeface="+mn-ea"/>
                <a:cs typeface="+mn-cs"/>
              </a:rPr>
              <a:t>response to an aerobic exercise bout and adaptation following aerobic exercise training </a:t>
            </a:r>
          </a:p>
          <a:p>
            <a:pPr lvl="0"/>
            <a:r>
              <a:rPr lang="en-US" sz="1200" kern="1200" dirty="0" smtClean="0">
                <a:solidFill>
                  <a:schemeClr val="tx1"/>
                </a:solidFill>
                <a:latin typeface="+mn-lt"/>
                <a:ea typeface="+mn-ea"/>
                <a:cs typeface="+mn-cs"/>
              </a:rPr>
              <a:t>Trained</a:t>
            </a:r>
            <a:r>
              <a:rPr lang="en-US" sz="1200" kern="1200" baseline="0" dirty="0" smtClean="0">
                <a:solidFill>
                  <a:schemeClr val="tx1"/>
                </a:solidFill>
                <a:latin typeface="+mn-lt"/>
                <a:ea typeface="+mn-ea"/>
                <a:cs typeface="+mn-cs"/>
              </a:rPr>
              <a:t> Individual have better O2 extraction from blood, by improved permeability of O2 in blood. </a:t>
            </a:r>
            <a:endParaRPr lang="en-US" dirty="0"/>
          </a:p>
        </p:txBody>
      </p:sp>
      <p:sp>
        <p:nvSpPr>
          <p:cNvPr id="4" name="Slide Number Placeholder 3"/>
          <p:cNvSpPr>
            <a:spLocks noGrp="1"/>
          </p:cNvSpPr>
          <p:nvPr>
            <p:ph type="sldNum" sz="quarter" idx="10"/>
          </p:nvPr>
        </p:nvSpPr>
        <p:spPr/>
        <p:txBody>
          <a:bodyPr/>
          <a:lstStyle/>
          <a:p>
            <a:fld id="{17DC541B-E292-4276-816F-FCBB371177BE}" type="slidenum">
              <a:rPr lang="en-US" smtClean="0"/>
              <a:t>18</a:t>
            </a:fld>
            <a:endParaRPr lang="en-US"/>
          </a:p>
        </p:txBody>
      </p:sp>
    </p:spTree>
    <p:extLst>
      <p:ext uri="{BB962C8B-B14F-4D97-AF65-F5344CB8AC3E}">
        <p14:creationId xmlns:p14="http://schemas.microsoft.com/office/powerpoint/2010/main" val="262168065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smtClean="0">
                <a:solidFill>
                  <a:schemeClr val="tx1"/>
                </a:solidFill>
                <a:latin typeface="+mn-lt"/>
                <a:ea typeface="+mn-ea"/>
                <a:cs typeface="+mn-cs"/>
              </a:rPr>
              <a:t>Arteriovenous oxygen difference (a-vO2diff) response to an aerobic exercise bout and adaptation following aerobic exercise training. </a:t>
            </a:r>
          </a:p>
        </p:txBody>
      </p:sp>
      <p:sp>
        <p:nvSpPr>
          <p:cNvPr id="4" name="Slide Number Placeholder 3"/>
          <p:cNvSpPr>
            <a:spLocks noGrp="1"/>
          </p:cNvSpPr>
          <p:nvPr>
            <p:ph type="sldNum" sz="quarter" idx="10"/>
          </p:nvPr>
        </p:nvSpPr>
        <p:spPr/>
        <p:txBody>
          <a:bodyPr/>
          <a:lstStyle/>
          <a:p>
            <a:fld id="{17DC541B-E292-4276-816F-FCBB371177BE}" type="slidenum">
              <a:rPr lang="en-US" smtClean="0"/>
              <a:t>19</a:t>
            </a:fld>
            <a:endParaRPr lang="en-US"/>
          </a:p>
        </p:txBody>
      </p:sp>
    </p:spTree>
    <p:extLst>
      <p:ext uri="{BB962C8B-B14F-4D97-AF65-F5344CB8AC3E}">
        <p14:creationId xmlns:p14="http://schemas.microsoft.com/office/powerpoint/2010/main" val="332746521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7DC541B-E292-4276-816F-FCBB371177BE}" type="slidenum">
              <a:rPr lang="en-US" smtClean="0"/>
              <a:t>20</a:t>
            </a:fld>
            <a:endParaRPr lang="en-US"/>
          </a:p>
        </p:txBody>
      </p:sp>
    </p:spTree>
    <p:extLst>
      <p:ext uri="{BB962C8B-B14F-4D97-AF65-F5344CB8AC3E}">
        <p14:creationId xmlns:p14="http://schemas.microsoft.com/office/powerpoint/2010/main" val="381309875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7DC541B-E292-4276-816F-FCBB371177BE}" type="slidenum">
              <a:rPr lang="en-US" smtClean="0"/>
              <a:t>21</a:t>
            </a:fld>
            <a:endParaRPr lang="en-US"/>
          </a:p>
        </p:txBody>
      </p:sp>
    </p:spTree>
    <p:extLst>
      <p:ext uri="{BB962C8B-B14F-4D97-AF65-F5344CB8AC3E}">
        <p14:creationId xmlns:p14="http://schemas.microsoft.com/office/powerpoint/2010/main" val="71440892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7DC541B-E292-4276-816F-FCBB371177BE}" type="slidenum">
              <a:rPr lang="en-US" smtClean="0"/>
              <a:t>4</a:t>
            </a:fld>
            <a:endParaRPr lang="en-US"/>
          </a:p>
        </p:txBody>
      </p:sp>
    </p:spTree>
    <p:extLst>
      <p:ext uri="{BB962C8B-B14F-4D97-AF65-F5344CB8AC3E}">
        <p14:creationId xmlns:p14="http://schemas.microsoft.com/office/powerpoint/2010/main" val="164722386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mn-cs"/>
              </a:rPr>
              <a:t>The factor responsible for the increase of collagen fiber content with age is at present unknown. However, it is well established that the aging process of the heart is characterized by a loss of </a:t>
            </a:r>
            <a:r>
              <a:rPr lang="en-US" sz="1200" b="0" i="0" u="none" strike="noStrike" kern="1200" baseline="0" dirty="0" err="1" smtClean="0">
                <a:solidFill>
                  <a:schemeClr val="tx1"/>
                </a:solidFill>
                <a:latin typeface="+mn-lt"/>
                <a:ea typeface="+mn-ea"/>
                <a:cs typeface="+mn-cs"/>
              </a:rPr>
              <a:t>myocytes</a:t>
            </a:r>
            <a:r>
              <a:rPr lang="en-US" sz="1200" b="0" i="0" u="none" strike="noStrike" kern="1200" baseline="0" dirty="0" smtClean="0">
                <a:solidFill>
                  <a:schemeClr val="tx1"/>
                </a:solidFill>
                <a:latin typeface="+mn-lt"/>
                <a:ea typeface="+mn-ea"/>
                <a:cs typeface="+mn-cs"/>
              </a:rPr>
              <a:t>, i.e. muscle cells.  The increase of cardiac collagen may represent a response to increased loading conditions imposed by age-related changes in the blood vessels.</a:t>
            </a:r>
          </a:p>
          <a:p>
            <a:endParaRPr lang="en-US" sz="1200" b="0" i="0" u="none" strike="noStrike" kern="1200" baseline="0" dirty="0" smtClean="0">
              <a:solidFill>
                <a:schemeClr val="tx1"/>
              </a:solidFill>
              <a:latin typeface="+mn-lt"/>
              <a:ea typeface="+mn-ea"/>
              <a:cs typeface="+mn-cs"/>
            </a:endParaRPr>
          </a:p>
          <a:p>
            <a:r>
              <a:rPr lang="en-US" sz="1200" b="0" i="0" u="none" strike="noStrike" kern="1200" baseline="0" dirty="0" smtClean="0">
                <a:solidFill>
                  <a:schemeClr val="tx1"/>
                </a:solidFill>
                <a:latin typeface="+mn-lt"/>
                <a:ea typeface="+mn-ea"/>
                <a:cs typeface="+mn-cs"/>
              </a:rPr>
              <a:t>With age, there is a decrease in absolute number of </a:t>
            </a:r>
            <a:r>
              <a:rPr lang="en-US" sz="1200" b="0" i="0" u="none" strike="noStrike" kern="1200" baseline="0" dirty="0" err="1" smtClean="0">
                <a:solidFill>
                  <a:schemeClr val="tx1"/>
                </a:solidFill>
                <a:latin typeface="+mn-lt"/>
                <a:ea typeface="+mn-ea"/>
                <a:cs typeface="+mn-cs"/>
              </a:rPr>
              <a:t>cardiomyocytes</a:t>
            </a:r>
            <a:r>
              <a:rPr lang="en-US" sz="1200" b="0" i="0" u="none" strike="noStrike" kern="1200" baseline="0" dirty="0" smtClean="0">
                <a:solidFill>
                  <a:schemeClr val="tx1"/>
                </a:solidFill>
                <a:latin typeface="+mn-lt"/>
                <a:ea typeface="+mn-ea"/>
                <a:cs typeface="+mn-cs"/>
              </a:rPr>
              <a:t> due to increased apoptosis and necrosis and a decrease in repopulation of </a:t>
            </a:r>
            <a:r>
              <a:rPr lang="en-US" sz="1200" b="0" i="0" u="none" strike="noStrike" kern="1200" baseline="0" dirty="0" err="1" smtClean="0">
                <a:solidFill>
                  <a:schemeClr val="tx1"/>
                </a:solidFill>
                <a:latin typeface="+mn-lt"/>
                <a:ea typeface="+mn-ea"/>
                <a:cs typeface="+mn-cs"/>
              </a:rPr>
              <a:t>cardiomyocytes</a:t>
            </a:r>
            <a:r>
              <a:rPr lang="en-US" sz="1200" b="0" i="0" u="none" strike="noStrike" kern="1200" baseline="0" dirty="0" smtClean="0">
                <a:solidFill>
                  <a:schemeClr val="tx1"/>
                </a:solidFill>
                <a:latin typeface="+mn-lt"/>
                <a:ea typeface="+mn-ea"/>
                <a:cs typeface="+mn-cs"/>
              </a:rPr>
              <a:t> from cardiac stem cell reserves. With age, </a:t>
            </a:r>
            <a:r>
              <a:rPr lang="en-US" sz="1200" b="0" i="0" u="none" strike="noStrike" kern="1200" baseline="0" dirty="0" err="1" smtClean="0">
                <a:solidFill>
                  <a:schemeClr val="tx1"/>
                </a:solidFill>
                <a:latin typeface="+mn-lt"/>
                <a:ea typeface="+mn-ea"/>
                <a:cs typeface="+mn-cs"/>
              </a:rPr>
              <a:t>cardiomyocytes</a:t>
            </a:r>
            <a:r>
              <a:rPr lang="en-US" sz="1200" b="0" i="0" u="none" strike="noStrike" kern="1200" baseline="0" dirty="0" smtClean="0">
                <a:solidFill>
                  <a:schemeClr val="tx1"/>
                </a:solidFill>
                <a:latin typeface="+mn-lt"/>
                <a:ea typeface="+mn-ea"/>
                <a:cs typeface="+mn-cs"/>
              </a:rPr>
              <a:t> become more susceptible to stress, including oxidative stress. Therefore the increase in oxidative stress due to the increase in reactive oxygen species (ROS) production with age results in an overall enhancement in the rate of </a:t>
            </a:r>
            <a:r>
              <a:rPr lang="en-US" sz="1200" b="0" i="0" u="none" strike="noStrike" kern="1200" baseline="0" dirty="0" err="1" smtClean="0">
                <a:solidFill>
                  <a:schemeClr val="tx1"/>
                </a:solidFill>
                <a:latin typeface="+mn-lt"/>
                <a:ea typeface="+mn-ea"/>
                <a:cs typeface="+mn-cs"/>
              </a:rPr>
              <a:t>cardiomyocyte</a:t>
            </a:r>
            <a:r>
              <a:rPr lang="en-US" sz="1200" b="0" i="0" u="none" strike="noStrike" kern="1200" baseline="0" dirty="0" smtClean="0">
                <a:solidFill>
                  <a:schemeClr val="tx1"/>
                </a:solidFill>
                <a:latin typeface="+mn-lt"/>
                <a:ea typeface="+mn-ea"/>
                <a:cs typeface="+mn-cs"/>
              </a:rPr>
              <a:t> death with age. </a:t>
            </a:r>
            <a:r>
              <a:rPr lang="en-US" sz="1200" b="0" i="0" u="none" strike="noStrike" kern="1200" baseline="0" dirty="0" err="1" smtClean="0">
                <a:solidFill>
                  <a:schemeClr val="tx1"/>
                </a:solidFill>
                <a:latin typeface="+mn-lt"/>
                <a:ea typeface="+mn-ea"/>
                <a:cs typeface="+mn-cs"/>
              </a:rPr>
              <a:t>Cardiomyocyte</a:t>
            </a:r>
            <a:r>
              <a:rPr lang="en-US" sz="1200" b="0" i="0" u="none" strike="noStrike" kern="1200" baseline="0" dirty="0" smtClean="0">
                <a:solidFill>
                  <a:schemeClr val="tx1"/>
                </a:solidFill>
                <a:latin typeface="+mn-lt"/>
                <a:ea typeface="+mn-ea"/>
                <a:cs typeface="+mn-cs"/>
              </a:rPr>
              <a:t> senescence,</a:t>
            </a:r>
          </a:p>
          <a:p>
            <a:r>
              <a:rPr lang="en-US" sz="1200" b="0" i="0" u="none" strike="noStrike" kern="1200" baseline="0" dirty="0" smtClean="0">
                <a:solidFill>
                  <a:schemeClr val="tx1"/>
                </a:solidFill>
                <a:latin typeface="+mn-lt"/>
                <a:ea typeface="+mn-ea"/>
                <a:cs typeface="+mn-cs"/>
              </a:rPr>
              <a:t>defined by the increased expression of senescence markers and decreased telomere length, also increases with age.  </a:t>
            </a:r>
          </a:p>
          <a:p>
            <a:endParaRPr lang="en-US" sz="1200" b="0" i="0" u="none" strike="noStrike" kern="1200" baseline="0" dirty="0" smtClean="0">
              <a:solidFill>
                <a:schemeClr val="tx1"/>
              </a:solidFill>
              <a:latin typeface="+mn-lt"/>
              <a:ea typeface="+mn-ea"/>
              <a:cs typeface="+mn-cs"/>
            </a:endParaRPr>
          </a:p>
          <a:p>
            <a:r>
              <a:rPr lang="en-US" sz="1200" b="0" i="0" u="none" strike="noStrike" kern="1200" baseline="0" dirty="0" smtClean="0">
                <a:solidFill>
                  <a:schemeClr val="tx1"/>
                </a:solidFill>
                <a:latin typeface="+mn-lt"/>
                <a:ea typeface="+mn-ea"/>
                <a:cs typeface="+mn-cs"/>
              </a:rPr>
              <a:t>With age, there is a decrease in the number and function of </a:t>
            </a:r>
            <a:r>
              <a:rPr lang="en-US" sz="1200" b="0" i="0" u="none" strike="noStrike" kern="1200" baseline="0" dirty="0" err="1" smtClean="0">
                <a:solidFill>
                  <a:schemeClr val="tx1"/>
                </a:solidFill>
                <a:latin typeface="+mn-lt"/>
                <a:ea typeface="+mn-ea"/>
                <a:cs typeface="+mn-cs"/>
              </a:rPr>
              <a:t>sinoatrial</a:t>
            </a:r>
            <a:r>
              <a:rPr lang="en-US" sz="1200" b="0" i="0" u="none" strike="noStrike" kern="1200" baseline="0" dirty="0" smtClean="0">
                <a:solidFill>
                  <a:schemeClr val="tx1"/>
                </a:solidFill>
                <a:latin typeface="+mn-lt"/>
                <a:ea typeface="+mn-ea"/>
                <a:cs typeface="+mn-cs"/>
              </a:rPr>
              <a:t> nodal pacemaker cells and a concomitant increase in conduction abnormalities.</a:t>
            </a:r>
          </a:p>
          <a:p>
            <a:endParaRPr lang="en-US" sz="1200" b="0" i="0" u="none" strike="noStrike" kern="1200" baseline="0" dirty="0" smtClean="0">
              <a:solidFill>
                <a:schemeClr val="tx1"/>
              </a:solidFill>
              <a:latin typeface="+mn-lt"/>
              <a:ea typeface="+mn-ea"/>
              <a:cs typeface="+mn-cs"/>
            </a:endParaRPr>
          </a:p>
          <a:p>
            <a:endParaRPr lang="en-US" sz="1200" b="0" i="0" u="none" strike="noStrike" kern="1200" baseline="0" dirty="0" smtClean="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17DC541B-E292-4276-816F-FCBB371177BE}" type="slidenum">
              <a:rPr lang="en-US" smtClean="0"/>
              <a:t>5</a:t>
            </a:fld>
            <a:endParaRPr lang="en-US"/>
          </a:p>
        </p:txBody>
      </p:sp>
    </p:spTree>
    <p:extLst>
      <p:ext uri="{BB962C8B-B14F-4D97-AF65-F5344CB8AC3E}">
        <p14:creationId xmlns:p14="http://schemas.microsoft.com/office/powerpoint/2010/main" val="40941098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097" name="Text Box 1"/>
          <p:cNvSpPr txBox="1">
            <a:spLocks noChangeArrowheads="1"/>
          </p:cNvSpPr>
          <p:nvPr/>
        </p:nvSpPr>
        <p:spPr bwMode="auto">
          <a:xfrm>
            <a:off x="1400736" y="914977"/>
            <a:ext cx="4055129" cy="3134591"/>
          </a:xfrm>
          <a:prstGeom prst="rect">
            <a:avLst/>
          </a:prstGeom>
          <a:solidFill>
            <a:srgbClr val="FFFFFF"/>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82058" tIns="41029" rIns="82058" bIns="41029" anchor="ctr"/>
          <a:lstStyle/>
          <a:p>
            <a:endParaRPr lang="en-US"/>
          </a:p>
        </p:txBody>
      </p:sp>
      <p:sp>
        <p:nvSpPr>
          <p:cNvPr id="4098" name="Text Box 2"/>
          <p:cNvSpPr txBox="1">
            <a:spLocks noGrp="1" noChangeArrowheads="1"/>
          </p:cNvSpPr>
          <p:nvPr>
            <p:ph type="body"/>
          </p:nvPr>
        </p:nvSpPr>
        <p:spPr bwMode="auto">
          <a:xfrm>
            <a:off x="1046350" y="4352637"/>
            <a:ext cx="4770904" cy="3478068"/>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marL="85725" indent="-85725">
              <a:tabLst>
                <a:tab pos="723900" algn="l"/>
                <a:tab pos="1447800" algn="l"/>
                <a:tab pos="2171700" algn="l"/>
                <a:tab pos="2895600" algn="l"/>
                <a:tab pos="3619500" algn="l"/>
                <a:tab pos="4343400" algn="l"/>
                <a:tab pos="5067300" algn="l"/>
              </a:tabLst>
              <a:defRPr sz="1200">
                <a:solidFill>
                  <a:srgbClr val="000000"/>
                </a:solidFill>
                <a:latin typeface="Times New Roman" pitchFamily="16" charset="0"/>
              </a:defRPr>
            </a:lvl1pPr>
            <a:lvl2pPr>
              <a:tabLst>
                <a:tab pos="723900" algn="l"/>
                <a:tab pos="1447800" algn="l"/>
                <a:tab pos="2171700" algn="l"/>
                <a:tab pos="2895600" algn="l"/>
                <a:tab pos="3619500" algn="l"/>
                <a:tab pos="4343400" algn="l"/>
                <a:tab pos="5067300" algn="l"/>
              </a:tabLst>
              <a:defRPr sz="1200">
                <a:solidFill>
                  <a:srgbClr val="000000"/>
                </a:solidFill>
                <a:latin typeface="Times New Roman" pitchFamily="16" charset="0"/>
              </a:defRPr>
            </a:lvl2pPr>
            <a:lvl3pPr>
              <a:tabLst>
                <a:tab pos="723900" algn="l"/>
                <a:tab pos="1447800" algn="l"/>
                <a:tab pos="2171700" algn="l"/>
                <a:tab pos="2895600" algn="l"/>
                <a:tab pos="3619500" algn="l"/>
                <a:tab pos="4343400" algn="l"/>
                <a:tab pos="5067300" algn="l"/>
              </a:tabLst>
              <a:defRPr sz="1200">
                <a:solidFill>
                  <a:srgbClr val="000000"/>
                </a:solidFill>
                <a:latin typeface="Times New Roman" pitchFamily="16" charset="0"/>
              </a:defRPr>
            </a:lvl3pPr>
            <a:lvl4pPr>
              <a:tabLst>
                <a:tab pos="723900" algn="l"/>
                <a:tab pos="1447800" algn="l"/>
                <a:tab pos="2171700" algn="l"/>
                <a:tab pos="2895600" algn="l"/>
                <a:tab pos="3619500" algn="l"/>
                <a:tab pos="4343400" algn="l"/>
                <a:tab pos="5067300" algn="l"/>
              </a:tabLst>
              <a:defRPr sz="1200">
                <a:solidFill>
                  <a:srgbClr val="000000"/>
                </a:solidFill>
                <a:latin typeface="Times New Roman" pitchFamily="16" charset="0"/>
              </a:defRPr>
            </a:lvl4pPr>
            <a:lvl5pPr>
              <a:tabLst>
                <a:tab pos="723900" algn="l"/>
                <a:tab pos="1447800" algn="l"/>
                <a:tab pos="2171700" algn="l"/>
                <a:tab pos="2895600" algn="l"/>
                <a:tab pos="3619500" algn="l"/>
                <a:tab pos="4343400" algn="l"/>
                <a:tab pos="5067300" algn="l"/>
              </a:tabLst>
              <a:defRPr sz="1200">
                <a:solidFill>
                  <a:srgbClr val="000000"/>
                </a:solidFill>
                <a:latin typeface="Times New Roman" pitchFamily="16" charset="0"/>
              </a:defRPr>
            </a:lvl5pPr>
            <a:lvl6pPr marL="2514600" indent="-228600" defTabSz="457200" eaLnBrk="0" fontAlgn="base" hangingPunct="0">
              <a:spcBef>
                <a:spcPct val="30000"/>
              </a:spcBef>
              <a:spcAft>
                <a:spcPct val="0"/>
              </a:spcAft>
              <a:buClr>
                <a:srgbClr val="000000"/>
              </a:buClr>
              <a:buSzPct val="100000"/>
              <a:buFont typeface="Times New Roman" pitchFamily="16" charset="0"/>
              <a:tabLst>
                <a:tab pos="723900" algn="l"/>
                <a:tab pos="1447800" algn="l"/>
                <a:tab pos="2171700" algn="l"/>
                <a:tab pos="2895600" algn="l"/>
                <a:tab pos="3619500" algn="l"/>
                <a:tab pos="4343400" algn="l"/>
                <a:tab pos="5067300" algn="l"/>
              </a:tabLst>
              <a:defRPr sz="1200">
                <a:solidFill>
                  <a:srgbClr val="000000"/>
                </a:solidFill>
                <a:latin typeface="Times New Roman" pitchFamily="16" charset="0"/>
              </a:defRPr>
            </a:lvl6pPr>
            <a:lvl7pPr marL="2971800" indent="-228600" defTabSz="457200" eaLnBrk="0" fontAlgn="base" hangingPunct="0">
              <a:spcBef>
                <a:spcPct val="30000"/>
              </a:spcBef>
              <a:spcAft>
                <a:spcPct val="0"/>
              </a:spcAft>
              <a:buClr>
                <a:srgbClr val="000000"/>
              </a:buClr>
              <a:buSzPct val="100000"/>
              <a:buFont typeface="Times New Roman" pitchFamily="16" charset="0"/>
              <a:tabLst>
                <a:tab pos="723900" algn="l"/>
                <a:tab pos="1447800" algn="l"/>
                <a:tab pos="2171700" algn="l"/>
                <a:tab pos="2895600" algn="l"/>
                <a:tab pos="3619500" algn="l"/>
                <a:tab pos="4343400" algn="l"/>
                <a:tab pos="5067300" algn="l"/>
              </a:tabLst>
              <a:defRPr sz="1200">
                <a:solidFill>
                  <a:srgbClr val="000000"/>
                </a:solidFill>
                <a:latin typeface="Times New Roman" pitchFamily="16" charset="0"/>
              </a:defRPr>
            </a:lvl7pPr>
            <a:lvl8pPr marL="3429000" indent="-228600" defTabSz="457200" eaLnBrk="0" fontAlgn="base" hangingPunct="0">
              <a:spcBef>
                <a:spcPct val="30000"/>
              </a:spcBef>
              <a:spcAft>
                <a:spcPct val="0"/>
              </a:spcAft>
              <a:buClr>
                <a:srgbClr val="000000"/>
              </a:buClr>
              <a:buSzPct val="100000"/>
              <a:buFont typeface="Times New Roman" pitchFamily="16" charset="0"/>
              <a:tabLst>
                <a:tab pos="723900" algn="l"/>
                <a:tab pos="1447800" algn="l"/>
                <a:tab pos="2171700" algn="l"/>
                <a:tab pos="2895600" algn="l"/>
                <a:tab pos="3619500" algn="l"/>
                <a:tab pos="4343400" algn="l"/>
                <a:tab pos="5067300" algn="l"/>
              </a:tabLst>
              <a:defRPr sz="1200">
                <a:solidFill>
                  <a:srgbClr val="000000"/>
                </a:solidFill>
                <a:latin typeface="Times New Roman" pitchFamily="16" charset="0"/>
              </a:defRPr>
            </a:lvl8pPr>
            <a:lvl9pPr marL="3886200" indent="-228600" defTabSz="457200" eaLnBrk="0" fontAlgn="base" hangingPunct="0">
              <a:spcBef>
                <a:spcPct val="30000"/>
              </a:spcBef>
              <a:spcAft>
                <a:spcPct val="0"/>
              </a:spcAft>
              <a:buClr>
                <a:srgbClr val="000000"/>
              </a:buClr>
              <a:buSzPct val="100000"/>
              <a:buFont typeface="Times New Roman" pitchFamily="16" charset="0"/>
              <a:tabLst>
                <a:tab pos="723900" algn="l"/>
                <a:tab pos="1447800" algn="l"/>
                <a:tab pos="2171700" algn="l"/>
                <a:tab pos="2895600" algn="l"/>
                <a:tab pos="3619500" algn="l"/>
                <a:tab pos="4343400" algn="l"/>
                <a:tab pos="5067300" algn="l"/>
              </a:tabLst>
              <a:defRPr sz="1200">
                <a:solidFill>
                  <a:srgbClr val="000000"/>
                </a:solidFill>
                <a:latin typeface="Times New Roman" pitchFamily="16" charset="0"/>
              </a:defRPr>
            </a:lvl9pPr>
          </a:lstStyle>
          <a:p>
            <a:pPr eaLnBrk="1">
              <a:lnSpc>
                <a:spcPct val="93000"/>
              </a:lnSpc>
              <a:spcBef>
                <a:spcPct val="0"/>
              </a:spcBef>
              <a:buSzPct val="45000"/>
              <a:buFont typeface="Wingdings" charset="2"/>
              <a:buNone/>
            </a:pPr>
            <a:r>
              <a:rPr lang="en-GB" sz="1300" b="1" dirty="0">
                <a:latin typeface="Arial" charset="0"/>
                <a:ea typeface="msgothic" charset="0"/>
                <a:cs typeface="msgothic" charset="0"/>
              </a:rPr>
              <a:t>Age-dependent changes to cardiovascular tissues.</a:t>
            </a:r>
            <a:r>
              <a:rPr lang="en-GB" dirty="0">
                <a:latin typeface="Arial" charset="0"/>
                <a:ea typeface="msgothic" charset="0"/>
                <a:cs typeface="msgothic" charset="0"/>
              </a:rPr>
              <a:t> Both the heart and vasculature undergo numerous alterations during aging as a result of deregulation of molecular longevity </a:t>
            </a:r>
            <a:r>
              <a:rPr lang="en-GB" dirty="0" smtClean="0">
                <a:latin typeface="Arial" charset="0"/>
                <a:ea typeface="msgothic" charset="0"/>
                <a:cs typeface="msgothic" charset="0"/>
              </a:rPr>
              <a:t>pathways</a:t>
            </a:r>
            <a:r>
              <a:rPr lang="en-GB" dirty="0">
                <a:latin typeface="Arial" charset="0"/>
                <a:ea typeface="msgothic" charset="0"/>
                <a:cs typeface="msgothic" charset="0"/>
              </a:rPr>
              <a:t>, leading to compromised function. </a:t>
            </a:r>
            <a:endParaRPr lang="en-GB" dirty="0" smtClean="0">
              <a:latin typeface="Arial" charset="0"/>
              <a:ea typeface="msgothic" charset="0"/>
              <a:cs typeface="msgothic" charset="0"/>
            </a:endParaRPr>
          </a:p>
          <a:p>
            <a:pPr marL="85725" marR="0" indent="-85725" algn="l" defTabSz="914400" rtl="0" eaLnBrk="1" fontAlgn="auto" latinLnBrk="0" hangingPunct="1">
              <a:lnSpc>
                <a:spcPct val="93000"/>
              </a:lnSpc>
              <a:spcBef>
                <a:spcPct val="0"/>
              </a:spcBef>
              <a:spcAft>
                <a:spcPts val="0"/>
              </a:spcAft>
              <a:buClrTx/>
              <a:buSzPct val="45000"/>
              <a:buFont typeface="Wingdings" charset="2"/>
              <a:buNone/>
              <a:tabLst>
                <a:tab pos="723900" algn="l"/>
                <a:tab pos="1447800" algn="l"/>
                <a:tab pos="2171700" algn="l"/>
                <a:tab pos="2895600" algn="l"/>
                <a:tab pos="3619500" algn="l"/>
                <a:tab pos="4343400" algn="l"/>
                <a:tab pos="5067300" algn="l"/>
              </a:tabLst>
              <a:defRPr/>
            </a:pPr>
            <a:endParaRPr lang="en-US" sz="1200" b="0" i="0" u="none" strike="noStrike" kern="1200" baseline="0" dirty="0" smtClean="0">
              <a:solidFill>
                <a:schemeClr val="tx1"/>
              </a:solidFill>
              <a:latin typeface="Times New Roman" pitchFamily="16" charset="0"/>
              <a:ea typeface="+mn-ea"/>
              <a:cs typeface="+mn-cs"/>
            </a:endParaRPr>
          </a:p>
          <a:p>
            <a:pPr marL="85725" marR="0" indent="-85725" algn="l" defTabSz="914400" rtl="0" eaLnBrk="1" fontAlgn="auto" latinLnBrk="0" hangingPunct="1">
              <a:lnSpc>
                <a:spcPct val="93000"/>
              </a:lnSpc>
              <a:spcBef>
                <a:spcPct val="0"/>
              </a:spcBef>
              <a:spcAft>
                <a:spcPts val="0"/>
              </a:spcAft>
              <a:buClrTx/>
              <a:buSzPct val="45000"/>
              <a:buFont typeface="Wingdings" charset="2"/>
              <a:buNone/>
              <a:tabLst>
                <a:tab pos="723900" algn="l"/>
                <a:tab pos="1447800" algn="l"/>
                <a:tab pos="2171700" algn="l"/>
                <a:tab pos="2895600" algn="l"/>
                <a:tab pos="3619500" algn="l"/>
                <a:tab pos="4343400" algn="l"/>
                <a:tab pos="5067300" algn="l"/>
              </a:tabLst>
              <a:defRPr/>
            </a:pPr>
            <a:r>
              <a:rPr lang="en-US" sz="1200" b="0" i="0" u="none" strike="noStrike" kern="1200" baseline="0" dirty="0" smtClean="0">
                <a:solidFill>
                  <a:schemeClr val="tx1"/>
                </a:solidFill>
                <a:latin typeface="Times New Roman" pitchFamily="16" charset="0"/>
                <a:ea typeface="+mn-ea"/>
                <a:cs typeface="+mn-cs"/>
              </a:rPr>
              <a:t>An increase in arterial stiffness leads to compensatory mechanisms by the myocardium including LV hypertrophy and fibroblast proliferation, resulting in decreased cardiac output and increase in fibrotic tissue.</a:t>
            </a:r>
          </a:p>
          <a:p>
            <a:pPr eaLnBrk="1">
              <a:lnSpc>
                <a:spcPct val="93000"/>
              </a:lnSpc>
              <a:spcBef>
                <a:spcPct val="0"/>
              </a:spcBef>
              <a:buSzPct val="45000"/>
              <a:buFont typeface="Wingdings" charset="2"/>
              <a:buNone/>
            </a:pPr>
            <a:endParaRPr lang="en-GB" dirty="0" smtClean="0">
              <a:latin typeface="Arial" charset="0"/>
              <a:ea typeface="msgothic" charset="0"/>
              <a:cs typeface="msgothic" charset="0"/>
            </a:endParaRPr>
          </a:p>
          <a:p>
            <a:pPr eaLnBrk="1">
              <a:lnSpc>
                <a:spcPct val="93000"/>
              </a:lnSpc>
              <a:spcBef>
                <a:spcPct val="0"/>
              </a:spcBef>
              <a:buSzPct val="45000"/>
              <a:buFont typeface="Wingdings" charset="2"/>
              <a:buNone/>
            </a:pPr>
            <a:r>
              <a:rPr lang="en-GB" dirty="0" smtClean="0">
                <a:latin typeface="Arial" charset="0"/>
                <a:ea typeface="msgothic" charset="0"/>
                <a:cs typeface="msgothic" charset="0"/>
              </a:rPr>
              <a:t>http://circres.ahajournals.org/content/110/8/1097.full.pdf+html</a:t>
            </a:r>
            <a:endParaRPr lang="en-GB" dirty="0">
              <a:latin typeface="Arial" charset="0"/>
              <a:ea typeface="msgothic" charset="0"/>
              <a:cs typeface="msgothic"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2F93225C-B64C-4612-8A81-F025CF7BD9AB}" type="slidenum">
              <a:rPr lang="en-US" smtClean="0">
                <a:latin typeface="Times New Roman" charset="0"/>
              </a:rPr>
              <a:pPr eaLnBrk="1" hangingPunct="1"/>
              <a:t>7</a:t>
            </a:fld>
            <a:endParaRPr lang="en-US" smtClean="0">
              <a:latin typeface="Times New Roman" charset="0"/>
            </a:endParaRPr>
          </a:p>
        </p:txBody>
      </p:sp>
      <p:sp>
        <p:nvSpPr>
          <p:cNvPr id="97283" name="Rectangle 2"/>
          <p:cNvSpPr>
            <a:spLocks noGrp="1" noRot="1" noChangeAspect="1" noChangeArrowheads="1" noTextEdit="1"/>
          </p:cNvSpPr>
          <p:nvPr>
            <p:ph type="sldImg"/>
          </p:nvPr>
        </p:nvSpPr>
        <p:spPr>
          <a:ln/>
        </p:spPr>
      </p:sp>
      <p:sp>
        <p:nvSpPr>
          <p:cNvPr id="972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b="0" i="0" u="none" strike="noStrike" kern="1200" baseline="0" dirty="0" smtClean="0">
                <a:solidFill>
                  <a:schemeClr val="tx1"/>
                </a:solidFill>
                <a:latin typeface="+mn-lt"/>
                <a:ea typeface="+mn-ea"/>
                <a:cs typeface="+mn-cs"/>
              </a:rPr>
              <a:t>At early ages, the LV diastolic filling rate begins to decline, which is compensated for by increasing arterial contraction to sustain stroke volume and workload, maintaining sufficient ejection fraction.</a:t>
            </a:r>
          </a:p>
          <a:p>
            <a:endParaRPr lang="en-US" sz="1200" b="0" i="0" u="none" strike="noStrike" kern="1200" baseline="0" dirty="0" smtClean="0">
              <a:solidFill>
                <a:schemeClr val="tx1"/>
              </a:solidFill>
              <a:latin typeface="+mn-lt"/>
              <a:ea typeface="+mn-ea"/>
              <a:cs typeface="+mn-cs"/>
            </a:endParaRPr>
          </a:p>
          <a:p>
            <a:r>
              <a:rPr lang="en-US" sz="1200" b="0" i="0" u="none" strike="noStrike" kern="1200" baseline="0" dirty="0" smtClean="0">
                <a:solidFill>
                  <a:schemeClr val="tx1"/>
                </a:solidFill>
                <a:latin typeface="+mn-lt"/>
                <a:ea typeface="+mn-ea"/>
                <a:cs typeface="+mn-cs"/>
              </a:rPr>
              <a:t>However, with age, the LV contractility and ejection fraction, as well as sympathetic modulation of heart rate, and response to adrenergic receptor activation all decrease.   </a:t>
            </a:r>
          </a:p>
          <a:p>
            <a:pPr eaLnBrk="1" hangingPunct="1"/>
            <a:endParaRPr lang="en-US" dirty="0" smtClean="0"/>
          </a:p>
          <a:p>
            <a:pPr eaLnBrk="1" hangingPunct="1"/>
            <a:r>
              <a:rPr lang="en-US" dirty="0" smtClean="0"/>
              <a:t>NOTE: The Frank–Starling law of the heart (also known as Starling's law or the Frank–Starling mechanism or </a:t>
            </a:r>
            <a:r>
              <a:rPr lang="en-US" dirty="0" err="1" smtClean="0"/>
              <a:t>Maestrini</a:t>
            </a:r>
            <a:r>
              <a:rPr lang="en-US" dirty="0" smtClean="0"/>
              <a:t> heart's law) states that the stroke volume of the heart increases in response to an increase in the volume of blood filling the heart (the end diastolic volume) when all other factors remain constant. </a:t>
            </a:r>
          </a:p>
          <a:p>
            <a:pPr eaLnBrk="1" hangingPunct="1"/>
            <a:endParaRPr lang="en-US" dirty="0"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As stroke volume increases so does End-diastolic</a:t>
            </a:r>
            <a:r>
              <a:rPr lang="en-US" b="1" baseline="0" dirty="0" smtClean="0"/>
              <a:t> volume increase </a:t>
            </a:r>
            <a:endParaRPr lang="en-US" b="1" dirty="0" smtClean="0"/>
          </a:p>
          <a:p>
            <a:r>
              <a:rPr lang="en-US" dirty="0" smtClean="0"/>
              <a:t>Ventricular function curves showing the Frank–Starling relationship. </a:t>
            </a:r>
          </a:p>
          <a:p>
            <a:endParaRPr lang="en-US" dirty="0" smtClean="0"/>
          </a:p>
          <a:p>
            <a:r>
              <a:rPr lang="en-US" dirty="0" smtClean="0"/>
              <a:t>In normal hearts (blue line) a change in end-diastolic volume leads to a change in stroke volume appropriate to meet the metabolic requirements of the tissue. </a:t>
            </a:r>
          </a:p>
          <a:p>
            <a:endParaRPr lang="en-US" dirty="0" smtClean="0"/>
          </a:p>
          <a:p>
            <a:r>
              <a:rPr lang="en-US" dirty="0" smtClean="0"/>
              <a:t>The Frank–Starling relationship may be modulated leftward and upward (green line) to yield more stroke volume for a given end-diastolic volume and a greater change in stroke volume with a change in end diastolic volume (e.g. β-adrenergic stimulation). </a:t>
            </a:r>
          </a:p>
          <a:p>
            <a:endParaRPr lang="en-US" dirty="0" smtClean="0"/>
          </a:p>
          <a:p>
            <a:r>
              <a:rPr lang="en-US" dirty="0" smtClean="0"/>
              <a:t>Conversely, the relationship may be shifted downward and rightward (yellow and red lines), which has been defined as heart failure.</a:t>
            </a:r>
            <a:r>
              <a:rPr lang="en-US" baseline="30000" dirty="0" smtClean="0"/>
              <a:t> </a:t>
            </a:r>
            <a:r>
              <a:rPr lang="en-US" baseline="0" dirty="0" smtClean="0"/>
              <a:t> </a:t>
            </a:r>
            <a:r>
              <a:rPr lang="en-US" dirty="0" smtClean="0"/>
              <a:t>With heart failure an increase in end-diastolic volume results in a smaller increase in stroke volume, one that is inadequate to meet the demands of the tissues. </a:t>
            </a:r>
            <a:endParaRPr lang="en-US" dirty="0"/>
          </a:p>
        </p:txBody>
      </p:sp>
      <p:sp>
        <p:nvSpPr>
          <p:cNvPr id="4" name="Slide Number Placeholder 3"/>
          <p:cNvSpPr>
            <a:spLocks noGrp="1"/>
          </p:cNvSpPr>
          <p:nvPr>
            <p:ph type="sldNum" sz="quarter" idx="10"/>
          </p:nvPr>
        </p:nvSpPr>
        <p:spPr/>
        <p:txBody>
          <a:bodyPr/>
          <a:lstStyle/>
          <a:p>
            <a:fld id="{17DC541B-E292-4276-816F-FCBB371177BE}" type="slidenum">
              <a:rPr lang="en-US" smtClean="0"/>
              <a:t>8</a:t>
            </a:fld>
            <a:endParaRPr lang="en-US"/>
          </a:p>
        </p:txBody>
      </p:sp>
    </p:spTree>
    <p:extLst>
      <p:ext uri="{BB962C8B-B14F-4D97-AF65-F5344CB8AC3E}">
        <p14:creationId xmlns:p14="http://schemas.microsoft.com/office/powerpoint/2010/main" val="185760281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7DC541B-E292-4276-816F-FCBB371177BE}" type="slidenum">
              <a:rPr lang="en-US" smtClean="0"/>
              <a:t>10</a:t>
            </a:fld>
            <a:endParaRPr lang="en-US"/>
          </a:p>
        </p:txBody>
      </p:sp>
    </p:spTree>
    <p:extLst>
      <p:ext uri="{BB962C8B-B14F-4D97-AF65-F5344CB8AC3E}">
        <p14:creationId xmlns:p14="http://schemas.microsoft.com/office/powerpoint/2010/main" val="389387765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3D799CC6-F21B-49BC-BBFB-C681B4B0E028}" type="slidenum">
              <a:rPr lang="en-US" smtClean="0">
                <a:latin typeface="Times New Roman" charset="0"/>
              </a:rPr>
              <a:pPr eaLnBrk="1" hangingPunct="1"/>
              <a:t>11</a:t>
            </a:fld>
            <a:endParaRPr lang="en-US" smtClean="0">
              <a:latin typeface="Times New Roman" charset="0"/>
            </a:endParaRPr>
          </a:p>
        </p:txBody>
      </p:sp>
      <p:sp>
        <p:nvSpPr>
          <p:cNvPr id="98307" name="Rectangle 2"/>
          <p:cNvSpPr>
            <a:spLocks noGrp="1" noRot="1" noChangeAspect="1" noChangeArrowheads="1" noTextEdit="1"/>
          </p:cNvSpPr>
          <p:nvPr>
            <p:ph type="sldImg"/>
          </p:nvPr>
        </p:nvSpPr>
        <p:spPr>
          <a:solidFill>
            <a:srgbClr val="FFFFFF"/>
          </a:solidFill>
          <a:ln/>
        </p:spPr>
      </p:sp>
      <p:sp>
        <p:nvSpPr>
          <p:cNvPr id="98308" name="Rectangle 3"/>
          <p:cNvSpPr>
            <a:spLocks noGrp="1" noChangeArrowheads="1"/>
          </p:cNvSpPr>
          <p:nvPr>
            <p:ph type="body" idx="1"/>
          </p:nvPr>
        </p:nvSpPr>
        <p:spPr>
          <a:solidFill>
            <a:srgbClr val="FFFFFF"/>
          </a:solidFill>
          <a:ln>
            <a:solidFill>
              <a:srgbClr val="000000"/>
            </a:solidFill>
          </a:ln>
        </p:spPr>
        <p:txBody>
          <a:bodyPr/>
          <a:lstStyle/>
          <a:p>
            <a:r>
              <a:rPr lang="en-US" sz="1200" b="0" i="0" u="none" strike="noStrike" kern="1200" baseline="0" dirty="0" smtClean="0">
                <a:solidFill>
                  <a:schemeClr val="tx1"/>
                </a:solidFill>
                <a:latin typeface="+mn-lt"/>
                <a:ea typeface="+mn-ea"/>
                <a:cs typeface="+mn-cs"/>
              </a:rPr>
              <a:t>Aging of the vasculature results in increased arterial thickening and stiffness as well as dysfunctional endothelium.</a:t>
            </a:r>
          </a:p>
          <a:p>
            <a:endParaRPr lang="en-US" sz="1200" b="0" i="0" u="none" strike="noStrike" kern="1200" baseline="0" dirty="0" smtClean="0">
              <a:solidFill>
                <a:schemeClr val="tx1"/>
              </a:solidFill>
              <a:latin typeface="+mn-lt"/>
              <a:ea typeface="+mn-ea"/>
              <a:cs typeface="+mn-cs"/>
            </a:endParaRPr>
          </a:p>
          <a:p>
            <a:r>
              <a:rPr lang="en-US" sz="1200" b="0" i="0" u="none" strike="noStrike" kern="1200" baseline="0" dirty="0" smtClean="0">
                <a:solidFill>
                  <a:schemeClr val="tx1"/>
                </a:solidFill>
                <a:latin typeface="+mn-lt"/>
                <a:ea typeface="+mn-ea"/>
                <a:cs typeface="+mn-cs"/>
              </a:rPr>
              <a:t>Clinically, these changes result in increased systolic pressure and present major risk factors for development of atherosclerosis,</a:t>
            </a:r>
          </a:p>
          <a:p>
            <a:r>
              <a:rPr lang="en-US" sz="1200" b="0" i="0" u="none" strike="noStrike" kern="1200" baseline="0" dirty="0" smtClean="0">
                <a:solidFill>
                  <a:schemeClr val="tx1"/>
                </a:solidFill>
                <a:latin typeface="+mn-lt"/>
                <a:ea typeface="+mn-ea"/>
                <a:cs typeface="+mn-cs"/>
              </a:rPr>
              <a:t>hypertension and stroke, and arterial fibrillation.  Vascular dysfunction associated with aging leads to a variety of age-related pathologies, including loss of adequate tissue  perfusion (resulting in ischemia), insufficient vascular growth or regression (resulting in hypertension), or excessive growth and remodeling (resulting in age-related macular degeneration). </a:t>
            </a:r>
          </a:p>
          <a:p>
            <a:endParaRPr lang="en-US" sz="1200" b="0" i="0" u="none" strike="noStrike" kern="1200" baseline="0" dirty="0" smtClean="0">
              <a:solidFill>
                <a:schemeClr val="tx1"/>
              </a:solidFill>
              <a:latin typeface="+mn-lt"/>
              <a:ea typeface="+mn-ea"/>
              <a:cs typeface="+mn-cs"/>
            </a:endParaRPr>
          </a:p>
          <a:p>
            <a:r>
              <a:rPr lang="en-US" sz="1200" b="0" i="0" u="none" strike="noStrike" kern="1200" baseline="0" dirty="0" smtClean="0">
                <a:solidFill>
                  <a:schemeClr val="tx1"/>
                </a:solidFill>
                <a:latin typeface="+mn-lt"/>
                <a:ea typeface="+mn-ea"/>
                <a:cs typeface="+mn-cs"/>
              </a:rPr>
              <a:t>The vasculature undergoes structure and function alterations</a:t>
            </a:r>
          </a:p>
          <a:p>
            <a:r>
              <a:rPr lang="en-US" sz="1200" b="0" i="0" u="none" strike="noStrike" kern="1200" baseline="0" dirty="0" smtClean="0">
                <a:solidFill>
                  <a:schemeClr val="tx1"/>
                </a:solidFill>
                <a:latin typeface="+mn-lt"/>
                <a:ea typeface="+mn-ea"/>
                <a:cs typeface="+mn-cs"/>
              </a:rPr>
              <a:t>with age that are well documented, such as luminal</a:t>
            </a:r>
          </a:p>
          <a:p>
            <a:r>
              <a:rPr lang="en-US" sz="1200" b="0" i="0" u="none" strike="noStrike" kern="1200" baseline="0" dirty="0" smtClean="0">
                <a:solidFill>
                  <a:schemeClr val="tx1"/>
                </a:solidFill>
                <a:latin typeface="+mn-lt"/>
                <a:ea typeface="+mn-ea"/>
                <a:cs typeface="+mn-cs"/>
              </a:rPr>
              <a:t>enlargement with wall thickening and a decline in endothelial</a:t>
            </a:r>
          </a:p>
          <a:p>
            <a:r>
              <a:rPr lang="en-US" sz="1200" b="0" i="0" u="none" strike="noStrike" kern="1200" baseline="0" dirty="0" smtClean="0">
                <a:solidFill>
                  <a:schemeClr val="tx1"/>
                </a:solidFill>
                <a:latin typeface="+mn-lt"/>
                <a:ea typeface="+mn-ea"/>
                <a:cs typeface="+mn-cs"/>
              </a:rPr>
              <a:t>cell function negatively affecting endothelium-dependent dilation</a:t>
            </a:r>
          </a:p>
          <a:p>
            <a:r>
              <a:rPr lang="en-US" sz="1200" b="0" i="0" u="none" strike="noStrike" kern="1200" baseline="0" dirty="0" smtClean="0">
                <a:solidFill>
                  <a:schemeClr val="tx1"/>
                </a:solidFill>
                <a:latin typeface="+mn-lt"/>
                <a:ea typeface="+mn-ea"/>
                <a:cs typeface="+mn-cs"/>
              </a:rPr>
              <a:t>and promoting vascular stiffness.10 In addition, endothelial</a:t>
            </a:r>
          </a:p>
          <a:p>
            <a:r>
              <a:rPr lang="en-US" sz="1200" b="0" i="0" u="none" strike="noStrike" kern="1200" baseline="0" dirty="0" smtClean="0">
                <a:solidFill>
                  <a:schemeClr val="tx1"/>
                </a:solidFill>
                <a:latin typeface="+mn-lt"/>
                <a:ea typeface="+mn-ea"/>
                <a:cs typeface="+mn-cs"/>
              </a:rPr>
              <a:t>cells lose their ability to proliferate and migrate after</a:t>
            </a:r>
          </a:p>
          <a:p>
            <a:r>
              <a:rPr lang="en-US" sz="1200" b="0" i="0" u="none" strike="noStrike" kern="1200" baseline="0" dirty="0" smtClean="0">
                <a:solidFill>
                  <a:schemeClr val="tx1"/>
                </a:solidFill>
                <a:latin typeface="+mn-lt"/>
                <a:ea typeface="+mn-ea"/>
                <a:cs typeface="+mn-cs"/>
              </a:rPr>
              <a:t>tissue injury</a:t>
            </a:r>
            <a:endParaRPr lang="en-US" dirty="0" smtClean="0"/>
          </a:p>
          <a:p>
            <a:pPr eaLnBrk="1" hangingPunct="1"/>
            <a:endParaRPr lang="en-US" dirty="0"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4B3BA14E-98C3-49A5-ADDB-01601C406454}" type="slidenum">
              <a:rPr lang="en-US" smtClean="0">
                <a:latin typeface="Times New Roman" charset="0"/>
              </a:rPr>
              <a:pPr eaLnBrk="1" hangingPunct="1"/>
              <a:t>12</a:t>
            </a:fld>
            <a:endParaRPr lang="en-US" smtClean="0">
              <a:latin typeface="Times New Roman" charset="0"/>
            </a:endParaRPr>
          </a:p>
        </p:txBody>
      </p:sp>
      <p:sp>
        <p:nvSpPr>
          <p:cNvPr id="99331" name="Rectangle 2"/>
          <p:cNvSpPr>
            <a:spLocks noGrp="1" noRot="1" noChangeAspect="1" noChangeArrowheads="1" noTextEdit="1"/>
          </p:cNvSpPr>
          <p:nvPr>
            <p:ph type="sldImg"/>
          </p:nvPr>
        </p:nvSpPr>
        <p:spPr>
          <a:solidFill>
            <a:srgbClr val="FFFFFF"/>
          </a:solidFill>
          <a:ln/>
        </p:spPr>
      </p:sp>
      <p:sp>
        <p:nvSpPr>
          <p:cNvPr id="99332" name="Rectangle 3"/>
          <p:cNvSpPr>
            <a:spLocks noGrp="1" noChangeArrowheads="1"/>
          </p:cNvSpPr>
          <p:nvPr>
            <p:ph type="body" idx="1"/>
          </p:nvPr>
        </p:nvSpPr>
        <p:spPr>
          <a:solidFill>
            <a:srgbClr val="FFFFFF"/>
          </a:solidFill>
          <a:ln>
            <a:solidFill>
              <a:srgbClr val="000000"/>
            </a:solidFill>
          </a:ln>
        </p:spPr>
        <p:txBody>
          <a:bodyPr/>
          <a:lstStyle/>
          <a:p>
            <a:r>
              <a:rPr lang="en-US" dirty="0" smtClean="0"/>
              <a:t>The function of the </a:t>
            </a:r>
            <a:r>
              <a:rPr lang="en-US" dirty="0" err="1" smtClean="0"/>
              <a:t>sinoatrial</a:t>
            </a:r>
            <a:r>
              <a:rPr lang="en-US" dirty="0" smtClean="0"/>
              <a:t> node (SAN), the pacemaker of the heart, declines with age.  There is a decrease in the intrinsic heart rate (heart rate in absence of autonomic tone) and an increase in the SAN conduction time.</a:t>
            </a:r>
          </a:p>
          <a:p>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SA node has a large amount of </a:t>
            </a:r>
            <a:r>
              <a:rPr lang="en-US" dirty="0" err="1" smtClean="0"/>
              <a:t>interstitium</a:t>
            </a:r>
            <a:r>
              <a:rPr lang="en-US" dirty="0" smtClean="0"/>
              <a:t> (fibrous tissue), which may provide support for the SA node. </a:t>
            </a:r>
            <a:r>
              <a:rPr lang="en-US" baseline="0" dirty="0" smtClean="0"/>
              <a:t> With age, proliferation of </a:t>
            </a:r>
            <a:r>
              <a:rPr lang="en-US" baseline="0" dirty="0" err="1" smtClean="0"/>
              <a:t>interstitium</a:t>
            </a:r>
            <a:r>
              <a:rPr lang="en-US" baseline="0" dirty="0" smtClean="0"/>
              <a:t> may be associated with declines in SA node function.</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There is also a strong correlation between ageing and the incidence of sick sinus syndrome, a collection of heart rhythm disorders, with clinical</a:t>
            </a:r>
            <a:r>
              <a:rPr lang="en-US" baseline="0" dirty="0" smtClean="0"/>
              <a:t> presentation of </a:t>
            </a:r>
            <a:r>
              <a:rPr lang="en-US" sz="1200" b="0" i="0" u="none" strike="noStrike" kern="1200" baseline="0" dirty="0" smtClean="0">
                <a:solidFill>
                  <a:schemeClr val="tx1"/>
                </a:solidFill>
                <a:latin typeface="+mn-lt"/>
                <a:ea typeface="+mn-ea"/>
                <a:cs typeface="+mn-cs"/>
              </a:rPr>
              <a:t>bradycardia, SAN arrest, and SAN exit block. </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r>
              <a:rPr lang="en-US" dirty="0" smtClean="0"/>
              <a:t>http://www.nlm.nih.gov/medlineplus/ency/article/000161.htm </a:t>
            </a:r>
          </a:p>
          <a:p>
            <a:endParaRPr lang="en-US" dirty="0" smtClean="0"/>
          </a:p>
          <a:p>
            <a:r>
              <a:rPr lang="en-US" dirty="0" smtClean="0"/>
              <a:t>The mechanisms underlying the age-dependent decline in SAN function are unclear. </a:t>
            </a:r>
          </a:p>
          <a:p>
            <a:endParaRPr lang="en-US" dirty="0" smtClean="0"/>
          </a:p>
          <a:p>
            <a:r>
              <a:rPr lang="en-US" sz="1200" b="0" i="0" u="none" strike="noStrike" kern="1200" baseline="0" dirty="0" smtClean="0">
                <a:solidFill>
                  <a:schemeClr val="tx1"/>
                </a:solidFill>
                <a:latin typeface="+mn-lt"/>
                <a:ea typeface="+mn-ea"/>
                <a:cs typeface="+mn-cs"/>
              </a:rPr>
              <a:t>Histologically, the SAN is distinguished from the surrounding atrial muscle (and working myocardium in general) by a remarkably large amount of </a:t>
            </a:r>
            <a:r>
              <a:rPr lang="en-US" sz="1200" b="0" i="0" u="none" strike="noStrike" kern="1200" baseline="0" dirty="0" err="1" smtClean="0">
                <a:solidFill>
                  <a:schemeClr val="tx1"/>
                </a:solidFill>
                <a:latin typeface="+mn-lt"/>
                <a:ea typeface="+mn-ea"/>
                <a:cs typeface="+mn-cs"/>
              </a:rPr>
              <a:t>interstitium</a:t>
            </a:r>
            <a:r>
              <a:rPr lang="en-US" sz="1200" b="0" i="0" u="none" strike="noStrike" kern="1200" baseline="0" dirty="0" smtClean="0">
                <a:solidFill>
                  <a:schemeClr val="tx1"/>
                </a:solidFill>
                <a:latin typeface="+mn-lt"/>
                <a:ea typeface="+mn-ea"/>
                <a:cs typeface="+mn-cs"/>
              </a:rPr>
              <a:t> (</a:t>
            </a:r>
            <a:r>
              <a:rPr lang="en-US" dirty="0" smtClean="0"/>
              <a:t>the space between cells in a tissue)</a:t>
            </a:r>
            <a:r>
              <a:rPr lang="en-US" sz="1200" b="0" i="0" u="none" strike="noStrike" kern="1200" baseline="0" dirty="0" smtClean="0">
                <a:solidFill>
                  <a:schemeClr val="tx1"/>
                </a:solidFill>
                <a:latin typeface="+mn-lt"/>
                <a:ea typeface="+mn-ea"/>
                <a:cs typeface="+mn-cs"/>
              </a:rPr>
              <a:t>.</a:t>
            </a:r>
            <a:endParaRPr lang="en-US" dirty="0"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Master" Target="../slideMasters/slideMaster4.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Master" Target="../slideMasters/slideMaster4.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type="title">
  <p:cSld name="title">
    <p:spTree>
      <p:nvGrpSpPr>
        <p:cNvPr id="1" name="Shape 8"/>
        <p:cNvGrpSpPr/>
        <p:nvPr/>
      </p:nvGrpSpPr>
      <p:grpSpPr>
        <a:xfrm>
          <a:off x="0" y="0"/>
          <a:ext cx="0" cy="0"/>
          <a:chOff x="0" y="0"/>
          <a:chExt cx="0" cy="0"/>
        </a:xfrm>
      </p:grpSpPr>
      <p:cxnSp>
        <p:nvCxnSpPr>
          <p:cNvPr id="4" name="Shape 11"/>
          <p:cNvCxnSpPr>
            <a:cxnSpLocks noChangeShapeType="1"/>
          </p:cNvCxnSpPr>
          <p:nvPr/>
        </p:nvCxnSpPr>
        <p:spPr bwMode="auto">
          <a:xfrm>
            <a:off x="457200" y="549275"/>
            <a:ext cx="8229600" cy="0"/>
          </a:xfrm>
          <a:prstGeom prst="straightConnector1">
            <a:avLst/>
          </a:prstGeom>
          <a:noFill/>
          <a:ln w="57150">
            <a:solidFill>
              <a:schemeClr val="accent1"/>
            </a:solidFill>
            <a:round/>
            <a:headEnd type="none" w="sm" len="sm"/>
            <a:tailEnd type="none" w="sm" len="sm"/>
          </a:ln>
          <a:extLst>
            <a:ext uri="{909E8E84-426E-40DD-AFC4-6F175D3DCCD1}">
              <a14:hiddenFill xmlns:a14="http://schemas.microsoft.com/office/drawing/2010/main">
                <a:noFill/>
              </a14:hiddenFill>
            </a:ext>
          </a:extLst>
        </p:spPr>
      </p:cxnSp>
      <p:cxnSp>
        <p:nvCxnSpPr>
          <p:cNvPr id="5" name="Shape 12"/>
          <p:cNvCxnSpPr>
            <a:cxnSpLocks noChangeShapeType="1"/>
          </p:cNvCxnSpPr>
          <p:nvPr/>
        </p:nvCxnSpPr>
        <p:spPr bwMode="auto">
          <a:xfrm>
            <a:off x="457200" y="4845050"/>
            <a:ext cx="8229600" cy="0"/>
          </a:xfrm>
          <a:prstGeom prst="straightConnector1">
            <a:avLst/>
          </a:prstGeom>
          <a:noFill/>
          <a:ln w="57150">
            <a:solidFill>
              <a:schemeClr val="accent1"/>
            </a:solidFill>
            <a:round/>
            <a:headEnd type="none" w="sm" len="sm"/>
            <a:tailEnd type="none" w="sm" len="sm"/>
          </a:ln>
          <a:extLst>
            <a:ext uri="{909E8E84-426E-40DD-AFC4-6F175D3DCCD1}">
              <a14:hiddenFill xmlns:a14="http://schemas.microsoft.com/office/drawing/2010/main">
                <a:noFill/>
              </a14:hiddenFill>
            </a:ext>
          </a:extLst>
        </p:spPr>
      </p:cxnSp>
      <p:sp>
        <p:nvSpPr>
          <p:cNvPr id="9" name="Shape 9"/>
          <p:cNvSpPr>
            <a:spLocks noGrp="1"/>
          </p:cNvSpPr>
          <p:nvPr>
            <p:ph type="ctrTitle"/>
          </p:nvPr>
        </p:nvSpPr>
        <p:spPr>
          <a:xfrm>
            <a:off x="457200" y="751679"/>
            <a:ext cx="8229600" cy="4012499"/>
          </a:xfrm>
          <a:prstGeom prst="rect">
            <a:avLst/>
          </a:prstGeom>
          <a:noFill/>
          <a:ln>
            <a:noFill/>
          </a:ln>
        </p:spPr>
        <p:txBody>
          <a:bodyPr anchor="t"/>
          <a:lstStyle>
            <a:lvl1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1pPr>
            <a:lvl2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2pPr>
            <a:lvl3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3pPr>
            <a:lvl4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4pPr>
            <a:lvl5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5pPr>
            <a:lvl6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6pPr>
            <a:lvl7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7pPr>
            <a:lvl8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8pPr>
            <a:lvl9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9pPr>
          </a:lstStyle>
          <a:p>
            <a:r>
              <a:rPr lang="en-US" smtClean="0"/>
              <a:t>Click to edit Master title style</a:t>
            </a:r>
            <a:endParaRPr/>
          </a:p>
        </p:txBody>
      </p:sp>
      <p:sp>
        <p:nvSpPr>
          <p:cNvPr id="10" name="Shape 10"/>
          <p:cNvSpPr>
            <a:spLocks noGrp="1"/>
          </p:cNvSpPr>
          <p:nvPr>
            <p:ph type="subTitle" idx="1"/>
          </p:nvPr>
        </p:nvSpPr>
        <p:spPr>
          <a:xfrm>
            <a:off x="457200" y="4955189"/>
            <a:ext cx="8229600" cy="1643400"/>
          </a:xfrm>
          <a:prstGeom prst="rect">
            <a:avLst/>
          </a:prstGeom>
          <a:noFill/>
          <a:ln>
            <a:noFill/>
          </a:ln>
        </p:spPr>
        <p:txBody>
          <a:bodyPr/>
          <a:lstStyle>
            <a:lvl1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1pPr>
            <a:lvl2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2pPr>
            <a:lvl3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3pPr>
            <a:lvl4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4pPr>
            <a:lvl5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5pPr>
            <a:lvl6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6pPr>
            <a:lvl7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7pPr>
            <a:lvl8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8pPr>
            <a:lvl9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9pPr>
          </a:lstStyle>
          <a:p>
            <a:r>
              <a:rPr lang="en-US" smtClean="0"/>
              <a:t>Click to edit Master subtitle style</a:t>
            </a:r>
            <a:endParaRPr/>
          </a:p>
        </p:txBody>
      </p:sp>
    </p:spTree>
    <p:extLst>
      <p:ext uri="{BB962C8B-B14F-4D97-AF65-F5344CB8AC3E}">
        <p14:creationId xmlns:p14="http://schemas.microsoft.com/office/powerpoint/2010/main" val="132630756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woColTx" type="twoColTx" preserve="1">
  <p:cSld name="twoColTx">
    <p:spTree>
      <p:nvGrpSpPr>
        <p:cNvPr id="1" name="Shape 39"/>
        <p:cNvGrpSpPr/>
        <p:nvPr/>
      </p:nvGrpSpPr>
      <p:grpSpPr>
        <a:xfrm>
          <a:off x="0" y="0"/>
          <a:ext cx="0" cy="0"/>
          <a:chOff x="0" y="0"/>
          <a:chExt cx="0" cy="0"/>
        </a:xfrm>
      </p:grpSpPr>
      <p:sp>
        <p:nvSpPr>
          <p:cNvPr id="40" name="Shape 40"/>
          <p:cNvSpPr>
            <a:spLocks noGrp="1"/>
          </p:cNvSpPr>
          <p:nvPr>
            <p:ph type="title"/>
          </p:nvPr>
        </p:nvSpPr>
        <p:spPr>
          <a:xfrm>
            <a:off x="457200" y="274637"/>
            <a:ext cx="8229600" cy="1143000"/>
          </a:xfrm>
          <a:prstGeom prst="rect">
            <a:avLst/>
          </a:prstGeom>
          <a:noFill/>
          <a:ln>
            <a:noFill/>
          </a:ln>
        </p:spPr>
        <p:txBody>
          <a:bodyPr/>
          <a:lstStyle>
            <a:lvl1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1pPr>
            <a:lvl2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2pPr>
            <a:lvl3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3pPr>
            <a:lvl4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4pPr>
            <a:lvl5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5pPr>
            <a:lvl6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6pPr>
            <a:lvl7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7pPr>
            <a:lvl8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8pPr>
            <a:lvl9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9pPr>
          </a:lstStyle>
          <a:p>
            <a:r>
              <a:rPr lang="en-US" smtClean="0"/>
              <a:t>Click to edit Master title style</a:t>
            </a:r>
            <a:endParaRPr/>
          </a:p>
        </p:txBody>
      </p:sp>
      <p:sp>
        <p:nvSpPr>
          <p:cNvPr id="41" name="Shape 41"/>
          <p:cNvSpPr>
            <a:spLocks noGrp="1"/>
          </p:cNvSpPr>
          <p:nvPr>
            <p:ph type="body" idx="1"/>
          </p:nvPr>
        </p:nvSpPr>
        <p:spPr>
          <a:xfrm>
            <a:off x="457200" y="1600200"/>
            <a:ext cx="3994525" cy="4967574"/>
          </a:xfrm>
          <a:prstGeom prst="rect">
            <a:avLst/>
          </a:prstGeom>
          <a:noFill/>
          <a:ln>
            <a:noFill/>
          </a:ln>
        </p:spPr>
        <p:txBody>
          <a:bodyPr/>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pPr lvl="0"/>
            <a:r>
              <a:rPr lang="en-US" smtClean="0"/>
              <a:t>Click to edit Master text styles</a:t>
            </a:r>
          </a:p>
        </p:txBody>
      </p:sp>
      <p:sp>
        <p:nvSpPr>
          <p:cNvPr id="42" name="Shape 42"/>
          <p:cNvSpPr>
            <a:spLocks noGrp="1"/>
          </p:cNvSpPr>
          <p:nvPr>
            <p:ph type="body" idx="2"/>
          </p:nvPr>
        </p:nvSpPr>
        <p:spPr>
          <a:xfrm>
            <a:off x="4692273" y="1600200"/>
            <a:ext cx="3994525" cy="4967574"/>
          </a:xfrm>
          <a:prstGeom prst="rect">
            <a:avLst/>
          </a:prstGeom>
          <a:noFill/>
          <a:ln>
            <a:noFill/>
          </a:ln>
        </p:spPr>
        <p:txBody>
          <a:bodyPr/>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pPr lvl="0"/>
            <a:r>
              <a:rPr lang="en-US" smtClean="0"/>
              <a:t>Click to edit Master text styles</a:t>
            </a:r>
          </a:p>
        </p:txBody>
      </p:sp>
    </p:spTree>
    <p:extLst>
      <p:ext uri="{BB962C8B-B14F-4D97-AF65-F5344CB8AC3E}">
        <p14:creationId xmlns:p14="http://schemas.microsoft.com/office/powerpoint/2010/main" val="19487518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itleOnly" type="titleOnly" preserve="1">
  <p:cSld name="titleOnly">
    <p:spTree>
      <p:nvGrpSpPr>
        <p:cNvPr id="1" name="Shape 43"/>
        <p:cNvGrpSpPr/>
        <p:nvPr/>
      </p:nvGrpSpPr>
      <p:grpSpPr>
        <a:xfrm>
          <a:off x="0" y="0"/>
          <a:ext cx="0" cy="0"/>
          <a:chOff x="0" y="0"/>
          <a:chExt cx="0" cy="0"/>
        </a:xfrm>
      </p:grpSpPr>
      <p:sp>
        <p:nvSpPr>
          <p:cNvPr id="44" name="Shape 44"/>
          <p:cNvSpPr>
            <a:spLocks noGrp="1"/>
          </p:cNvSpPr>
          <p:nvPr>
            <p:ph type="title"/>
          </p:nvPr>
        </p:nvSpPr>
        <p:spPr>
          <a:xfrm>
            <a:off x="457200" y="274637"/>
            <a:ext cx="8229600" cy="1143000"/>
          </a:xfrm>
          <a:prstGeom prst="rect">
            <a:avLst/>
          </a:prstGeom>
          <a:noFill/>
          <a:ln>
            <a:noFill/>
          </a:ln>
        </p:spPr>
        <p:txBody>
          <a:bodyPr/>
          <a:lstStyle>
            <a:lvl1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1pPr>
            <a:lvl2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2pPr>
            <a:lvl3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3pPr>
            <a:lvl4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4pPr>
            <a:lvl5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5pPr>
            <a:lvl6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6pPr>
            <a:lvl7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7pPr>
            <a:lvl8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8pPr>
            <a:lvl9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9pPr>
          </a:lstStyle>
          <a:p>
            <a:r>
              <a:rPr lang="en-US" smtClean="0"/>
              <a:t>Click to edit Master title style</a:t>
            </a:r>
            <a:endParaRPr/>
          </a:p>
        </p:txBody>
      </p:sp>
    </p:spTree>
    <p:extLst>
      <p:ext uri="{BB962C8B-B14F-4D97-AF65-F5344CB8AC3E}">
        <p14:creationId xmlns:p14="http://schemas.microsoft.com/office/powerpoint/2010/main" val="312799335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CAPTION_ONLY" preserve="1">
  <p:cSld name="CAPTION_ONLY">
    <p:spTree>
      <p:nvGrpSpPr>
        <p:cNvPr id="1" name="Shape 45"/>
        <p:cNvGrpSpPr/>
        <p:nvPr/>
      </p:nvGrpSpPr>
      <p:grpSpPr>
        <a:xfrm>
          <a:off x="0" y="0"/>
          <a:ext cx="0" cy="0"/>
          <a:chOff x="0" y="0"/>
          <a:chExt cx="0" cy="0"/>
        </a:xfrm>
      </p:grpSpPr>
      <p:sp>
        <p:nvSpPr>
          <p:cNvPr id="46" name="Shape 46"/>
          <p:cNvSpPr>
            <a:spLocks noGrp="1"/>
          </p:cNvSpPr>
          <p:nvPr>
            <p:ph type="body" idx="1"/>
          </p:nvPr>
        </p:nvSpPr>
        <p:spPr>
          <a:xfrm>
            <a:off x="457200" y="5875078"/>
            <a:ext cx="8229600" cy="692693"/>
          </a:xfrm>
          <a:prstGeom prst="rect">
            <a:avLst/>
          </a:prstGeom>
          <a:noFill/>
          <a:ln>
            <a:noFill/>
          </a:ln>
        </p:spPr>
        <p:txBody>
          <a:bodyPr/>
          <a:lstStyle>
            <a:lvl1pPr marL="285750" indent="-285750" algn="ctr" rtl="0">
              <a:lnSpc>
                <a:spcPct val="100000"/>
              </a:lnSpc>
              <a:spcBef>
                <a:spcPts val="360"/>
              </a:spcBef>
              <a:spcAft>
                <a:spcPts val="0"/>
              </a:spcAft>
              <a:buClr>
                <a:schemeClr val="dk1"/>
              </a:buClr>
              <a:buSzPct val="166666"/>
              <a:buFont typeface="Arial"/>
              <a:buChar char="•"/>
              <a:defRPr sz="1800">
                <a:solidFill>
                  <a:schemeClr val="dk1"/>
                </a:solidFill>
              </a:defRPr>
            </a:lvl1pPr>
            <a:lvl2pPr marL="285750" indent="-285750" algn="ctr" rtl="0">
              <a:lnSpc>
                <a:spcPct val="100000"/>
              </a:lnSpc>
              <a:spcBef>
                <a:spcPts val="360"/>
              </a:spcBef>
              <a:spcAft>
                <a:spcPts val="0"/>
              </a:spcAft>
              <a:buClr>
                <a:schemeClr val="dk1"/>
              </a:buClr>
              <a:buSzPct val="100000"/>
              <a:buFont typeface="Courier New"/>
              <a:buChar char="o"/>
              <a:defRPr sz="1800">
                <a:solidFill>
                  <a:schemeClr val="dk1"/>
                </a:solidFill>
              </a:defRPr>
            </a:lvl2pPr>
            <a:lvl3pPr marL="285750" indent="-285750" algn="ctr" rtl="0">
              <a:lnSpc>
                <a:spcPct val="100000"/>
              </a:lnSpc>
              <a:spcBef>
                <a:spcPts val="360"/>
              </a:spcBef>
              <a:spcAft>
                <a:spcPts val="0"/>
              </a:spcAft>
              <a:buClr>
                <a:schemeClr val="dk1"/>
              </a:buClr>
              <a:buSzPct val="100000"/>
              <a:buFont typeface="Wingdings"/>
              <a:buChar char="§"/>
              <a:defRPr sz="1800">
                <a:solidFill>
                  <a:schemeClr val="dk1"/>
                </a:solidFill>
              </a:defRPr>
            </a:lvl3pPr>
            <a:lvl4pPr marL="285750" indent="-285750" algn="ctr" rtl="0">
              <a:lnSpc>
                <a:spcPct val="100000"/>
              </a:lnSpc>
              <a:spcBef>
                <a:spcPts val="360"/>
              </a:spcBef>
              <a:spcAft>
                <a:spcPts val="0"/>
              </a:spcAft>
              <a:buClr>
                <a:schemeClr val="dk1"/>
              </a:buClr>
              <a:buSzPct val="166666"/>
              <a:buFont typeface="Arial"/>
              <a:buChar char="•"/>
              <a:defRPr sz="1800">
                <a:solidFill>
                  <a:schemeClr val="dk1"/>
                </a:solidFill>
              </a:defRPr>
            </a:lvl4pPr>
            <a:lvl5pPr marL="285750" indent="-285750" algn="ctr" rtl="0">
              <a:lnSpc>
                <a:spcPct val="100000"/>
              </a:lnSpc>
              <a:spcBef>
                <a:spcPts val="360"/>
              </a:spcBef>
              <a:spcAft>
                <a:spcPts val="0"/>
              </a:spcAft>
              <a:buClr>
                <a:schemeClr val="dk1"/>
              </a:buClr>
              <a:buSzPct val="100000"/>
              <a:buFont typeface="Courier New"/>
              <a:buChar char="o"/>
              <a:defRPr sz="1800">
                <a:solidFill>
                  <a:schemeClr val="dk1"/>
                </a:solidFill>
              </a:defRPr>
            </a:lvl5pPr>
            <a:lvl6pPr marL="285750" indent="-285750" algn="ctr" rtl="0">
              <a:lnSpc>
                <a:spcPct val="100000"/>
              </a:lnSpc>
              <a:spcBef>
                <a:spcPts val="360"/>
              </a:spcBef>
              <a:spcAft>
                <a:spcPts val="0"/>
              </a:spcAft>
              <a:buClr>
                <a:schemeClr val="dk1"/>
              </a:buClr>
              <a:buSzPct val="100000"/>
              <a:buFont typeface="Wingdings"/>
              <a:buChar char="§"/>
              <a:defRPr sz="1800">
                <a:solidFill>
                  <a:schemeClr val="dk1"/>
                </a:solidFill>
              </a:defRPr>
            </a:lvl6pPr>
            <a:lvl7pPr marL="285750" indent="-285750" algn="ctr" rtl="0">
              <a:lnSpc>
                <a:spcPct val="100000"/>
              </a:lnSpc>
              <a:spcBef>
                <a:spcPts val="360"/>
              </a:spcBef>
              <a:spcAft>
                <a:spcPts val="0"/>
              </a:spcAft>
              <a:buClr>
                <a:schemeClr val="dk1"/>
              </a:buClr>
              <a:buSzPct val="166666"/>
              <a:buFont typeface="Arial"/>
              <a:buChar char="•"/>
              <a:defRPr sz="1800">
                <a:solidFill>
                  <a:schemeClr val="dk1"/>
                </a:solidFill>
              </a:defRPr>
            </a:lvl7pPr>
            <a:lvl8pPr marL="285750" indent="-285750" algn="ctr" rtl="0">
              <a:lnSpc>
                <a:spcPct val="100000"/>
              </a:lnSpc>
              <a:spcBef>
                <a:spcPts val="360"/>
              </a:spcBef>
              <a:spcAft>
                <a:spcPts val="0"/>
              </a:spcAft>
              <a:buClr>
                <a:schemeClr val="dk1"/>
              </a:buClr>
              <a:buSzPct val="100000"/>
              <a:buFont typeface="Courier New"/>
              <a:buChar char="o"/>
              <a:defRPr sz="1800">
                <a:solidFill>
                  <a:schemeClr val="dk1"/>
                </a:solidFill>
              </a:defRPr>
            </a:lvl8pPr>
            <a:lvl9pPr marL="285750" indent="-285750" algn="ctr" rtl="0">
              <a:lnSpc>
                <a:spcPct val="100000"/>
              </a:lnSpc>
              <a:spcBef>
                <a:spcPts val="360"/>
              </a:spcBef>
              <a:spcAft>
                <a:spcPts val="0"/>
              </a:spcAft>
              <a:buClr>
                <a:schemeClr val="dk1"/>
              </a:buClr>
              <a:buSzPct val="100000"/>
              <a:buFont typeface="Wingdings"/>
              <a:buChar char="§"/>
              <a:defRPr sz="1800">
                <a:solidFill>
                  <a:schemeClr val="dk1"/>
                </a:solidFill>
              </a:defRPr>
            </a:lvl9pPr>
          </a:lstStyle>
          <a:p>
            <a:pPr lvl="0"/>
            <a:r>
              <a:rPr lang="en-US" smtClean="0"/>
              <a:t>Click to edit Master text styles</a:t>
            </a:r>
          </a:p>
        </p:txBody>
      </p:sp>
    </p:spTree>
    <p:extLst>
      <p:ext uri="{BB962C8B-B14F-4D97-AF65-F5344CB8AC3E}">
        <p14:creationId xmlns:p14="http://schemas.microsoft.com/office/powerpoint/2010/main" val="280964746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blank" type="blank" preserve="1">
  <p:cSld name="blank">
    <p:spTree>
      <p:nvGrpSpPr>
        <p:cNvPr id="1" name="Shape 47"/>
        <p:cNvGrpSpPr/>
        <p:nvPr/>
      </p:nvGrpSpPr>
      <p:grpSpPr>
        <a:xfrm>
          <a:off x="0" y="0"/>
          <a:ext cx="0" cy="0"/>
          <a:chOff x="0" y="0"/>
          <a:chExt cx="0" cy="0"/>
        </a:xfrm>
      </p:grpSpPr>
    </p:spTree>
    <p:extLst>
      <p:ext uri="{BB962C8B-B14F-4D97-AF65-F5344CB8AC3E}">
        <p14:creationId xmlns:p14="http://schemas.microsoft.com/office/powerpoint/2010/main" val="205175757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 type="title" preserve="1">
  <p:cSld name="title">
    <p:spTree>
      <p:nvGrpSpPr>
        <p:cNvPr id="1" name="Shape 33"/>
        <p:cNvGrpSpPr/>
        <p:nvPr/>
      </p:nvGrpSpPr>
      <p:grpSpPr>
        <a:xfrm>
          <a:off x="0" y="0"/>
          <a:ext cx="0" cy="0"/>
          <a:chOff x="0" y="0"/>
          <a:chExt cx="0" cy="0"/>
        </a:xfrm>
      </p:grpSpPr>
      <p:sp>
        <p:nvSpPr>
          <p:cNvPr id="34" name="Shape 34"/>
          <p:cNvSpPr>
            <a:spLocks noGrp="1"/>
          </p:cNvSpPr>
          <p:nvPr>
            <p:ph type="ctrTitle"/>
          </p:nvPr>
        </p:nvSpPr>
        <p:spPr>
          <a:xfrm>
            <a:off x="685800" y="2111123"/>
            <a:ext cx="7772400" cy="1546474"/>
          </a:xfrm>
          <a:prstGeom prst="rect">
            <a:avLst/>
          </a:prstGeom>
          <a:noFill/>
          <a:ln>
            <a:noFill/>
          </a:ln>
        </p:spPr>
        <p:txBody>
          <a:bodyPr/>
          <a:lstStyle>
            <a:lvl1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1pPr>
            <a:lvl2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2pPr>
            <a:lvl3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3pPr>
            <a:lvl4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4pPr>
            <a:lvl5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5pPr>
            <a:lvl6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6pPr>
            <a:lvl7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7pPr>
            <a:lvl8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8pPr>
            <a:lvl9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9pPr>
          </a:lstStyle>
          <a:p>
            <a:r>
              <a:rPr lang="en-US" smtClean="0"/>
              <a:t>Click to edit Master title style</a:t>
            </a:r>
            <a:endParaRPr/>
          </a:p>
        </p:txBody>
      </p:sp>
      <p:sp>
        <p:nvSpPr>
          <p:cNvPr id="35" name="Shape 35"/>
          <p:cNvSpPr>
            <a:spLocks noGrp="1"/>
          </p:cNvSpPr>
          <p:nvPr>
            <p:ph type="subTitle" idx="1"/>
          </p:nvPr>
        </p:nvSpPr>
        <p:spPr>
          <a:xfrm>
            <a:off x="685800" y="3786737"/>
            <a:ext cx="7772400" cy="1046317"/>
          </a:xfrm>
          <a:prstGeom prst="rect">
            <a:avLst/>
          </a:prstGeom>
          <a:noFill/>
          <a:ln>
            <a:noFill/>
          </a:ln>
        </p:spPr>
        <p:txBody>
          <a:bodyPr/>
          <a:lstStyle>
            <a:lvl1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1pPr>
            <a:lvl2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2pPr>
            <a:lvl3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3pPr>
            <a:lvl4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4pPr>
            <a:lvl5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5pPr>
            <a:lvl6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6pPr>
            <a:lvl7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7pPr>
            <a:lvl8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8pPr>
            <a:lvl9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9pPr>
          </a:lstStyle>
          <a:p>
            <a:r>
              <a:rPr lang="en-US" smtClean="0"/>
              <a:t>Click to edit Master subtitle style</a:t>
            </a:r>
            <a:endParaRPr/>
          </a:p>
        </p:txBody>
      </p:sp>
    </p:spTree>
    <p:extLst>
      <p:ext uri="{BB962C8B-B14F-4D97-AF65-F5344CB8AC3E}">
        <p14:creationId xmlns:p14="http://schemas.microsoft.com/office/powerpoint/2010/main" val="8759567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x" type="tx" preserve="1">
  <p:cSld name="tx">
    <p:spTree>
      <p:nvGrpSpPr>
        <p:cNvPr id="1" name="Shape 36"/>
        <p:cNvGrpSpPr/>
        <p:nvPr/>
      </p:nvGrpSpPr>
      <p:grpSpPr>
        <a:xfrm>
          <a:off x="0" y="0"/>
          <a:ext cx="0" cy="0"/>
          <a:chOff x="0" y="0"/>
          <a:chExt cx="0" cy="0"/>
        </a:xfrm>
      </p:grpSpPr>
      <p:sp>
        <p:nvSpPr>
          <p:cNvPr id="37" name="Shape 37"/>
          <p:cNvSpPr>
            <a:spLocks noGrp="1"/>
          </p:cNvSpPr>
          <p:nvPr>
            <p:ph type="title"/>
          </p:nvPr>
        </p:nvSpPr>
        <p:spPr>
          <a:xfrm>
            <a:off x="457200" y="274637"/>
            <a:ext cx="8229600" cy="1143000"/>
          </a:xfrm>
          <a:prstGeom prst="rect">
            <a:avLst/>
          </a:prstGeom>
          <a:noFill/>
          <a:ln>
            <a:noFill/>
          </a:ln>
        </p:spPr>
        <p:txBody>
          <a:bodyPr/>
          <a:lstStyle>
            <a:lvl1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1pPr>
            <a:lvl2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2pPr>
            <a:lvl3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3pPr>
            <a:lvl4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4pPr>
            <a:lvl5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5pPr>
            <a:lvl6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6pPr>
            <a:lvl7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7pPr>
            <a:lvl8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8pPr>
            <a:lvl9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9pPr>
          </a:lstStyle>
          <a:p>
            <a:r>
              <a:rPr lang="en-US" smtClean="0"/>
              <a:t>Click to edit Master title style</a:t>
            </a:r>
            <a:endParaRPr/>
          </a:p>
        </p:txBody>
      </p:sp>
      <p:sp>
        <p:nvSpPr>
          <p:cNvPr id="38" name="Shape 38"/>
          <p:cNvSpPr>
            <a:spLocks noGrp="1"/>
          </p:cNvSpPr>
          <p:nvPr>
            <p:ph type="body" idx="1"/>
          </p:nvPr>
        </p:nvSpPr>
        <p:spPr>
          <a:xfrm>
            <a:off x="457200" y="1600200"/>
            <a:ext cx="8229600" cy="4967574"/>
          </a:xfrm>
          <a:prstGeom prst="rect">
            <a:avLst/>
          </a:prstGeom>
          <a:noFill/>
          <a:ln>
            <a:noFill/>
          </a:ln>
        </p:spPr>
        <p:txBody>
          <a:bodyPr/>
          <a:lstStyle>
            <a:lvl1pPr rtl="0">
              <a:defRPr/>
            </a:lvl1pPr>
            <a:lvl2pPr marL="742950" indent="-285750" rtl="0">
              <a:defRPr/>
            </a:lvl2pPr>
            <a:lvl3pPr marL="1143000" indent="-228600" rtl="0">
              <a:defRPr/>
            </a:lvl3pPr>
            <a:lvl4pPr marL="1600200" indent="-228600" rtl="0">
              <a:defRPr/>
            </a:lvl4pPr>
            <a:lvl5pPr rtl="0">
              <a:defRPr sz="1800"/>
            </a:lvl5pPr>
            <a:lvl6pPr rtl="0">
              <a:defRPr sz="1800"/>
            </a:lvl6pPr>
            <a:lvl7pPr rtl="0">
              <a:defRPr sz="1800"/>
            </a:lvl7pPr>
            <a:lvl8pPr rtl="0">
              <a:defRPr sz="1800"/>
            </a:lvl8pPr>
            <a:lvl9pPr rtl="0">
              <a:defRPr sz="1800"/>
            </a:lvl9pPr>
          </a:lstStyle>
          <a:p>
            <a:pPr lvl="0"/>
            <a:r>
              <a:rPr lang="en-US" smtClean="0"/>
              <a:t>Click to edit Master text styles</a:t>
            </a:r>
          </a:p>
        </p:txBody>
      </p:sp>
    </p:spTree>
    <p:extLst>
      <p:ext uri="{BB962C8B-B14F-4D97-AF65-F5344CB8AC3E}">
        <p14:creationId xmlns:p14="http://schemas.microsoft.com/office/powerpoint/2010/main" val="84603951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woColTx" type="twoColTx" preserve="1">
  <p:cSld name="twoColTx">
    <p:spTree>
      <p:nvGrpSpPr>
        <p:cNvPr id="1" name="Shape 39"/>
        <p:cNvGrpSpPr/>
        <p:nvPr/>
      </p:nvGrpSpPr>
      <p:grpSpPr>
        <a:xfrm>
          <a:off x="0" y="0"/>
          <a:ext cx="0" cy="0"/>
          <a:chOff x="0" y="0"/>
          <a:chExt cx="0" cy="0"/>
        </a:xfrm>
      </p:grpSpPr>
      <p:sp>
        <p:nvSpPr>
          <p:cNvPr id="40" name="Shape 40"/>
          <p:cNvSpPr>
            <a:spLocks noGrp="1"/>
          </p:cNvSpPr>
          <p:nvPr>
            <p:ph type="title"/>
          </p:nvPr>
        </p:nvSpPr>
        <p:spPr>
          <a:xfrm>
            <a:off x="457200" y="274637"/>
            <a:ext cx="8229600" cy="1143000"/>
          </a:xfrm>
          <a:prstGeom prst="rect">
            <a:avLst/>
          </a:prstGeom>
          <a:noFill/>
          <a:ln>
            <a:noFill/>
          </a:ln>
        </p:spPr>
        <p:txBody>
          <a:bodyPr/>
          <a:lstStyle>
            <a:lvl1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1pPr>
            <a:lvl2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2pPr>
            <a:lvl3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3pPr>
            <a:lvl4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4pPr>
            <a:lvl5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5pPr>
            <a:lvl6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6pPr>
            <a:lvl7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7pPr>
            <a:lvl8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8pPr>
            <a:lvl9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9pPr>
          </a:lstStyle>
          <a:p>
            <a:r>
              <a:rPr lang="en-US" smtClean="0"/>
              <a:t>Click to edit Master title style</a:t>
            </a:r>
            <a:endParaRPr/>
          </a:p>
        </p:txBody>
      </p:sp>
      <p:sp>
        <p:nvSpPr>
          <p:cNvPr id="41" name="Shape 41"/>
          <p:cNvSpPr>
            <a:spLocks noGrp="1"/>
          </p:cNvSpPr>
          <p:nvPr>
            <p:ph type="body" idx="1"/>
          </p:nvPr>
        </p:nvSpPr>
        <p:spPr>
          <a:xfrm>
            <a:off x="457200" y="1600200"/>
            <a:ext cx="3994525" cy="4967574"/>
          </a:xfrm>
          <a:prstGeom prst="rect">
            <a:avLst/>
          </a:prstGeom>
          <a:noFill/>
          <a:ln>
            <a:noFill/>
          </a:ln>
        </p:spPr>
        <p:txBody>
          <a:bodyPr/>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pPr lvl="0"/>
            <a:r>
              <a:rPr lang="en-US" smtClean="0"/>
              <a:t>Click to edit Master text styles</a:t>
            </a:r>
          </a:p>
        </p:txBody>
      </p:sp>
      <p:sp>
        <p:nvSpPr>
          <p:cNvPr id="42" name="Shape 42"/>
          <p:cNvSpPr>
            <a:spLocks noGrp="1"/>
          </p:cNvSpPr>
          <p:nvPr>
            <p:ph type="body" idx="2"/>
          </p:nvPr>
        </p:nvSpPr>
        <p:spPr>
          <a:xfrm>
            <a:off x="4692273" y="1600200"/>
            <a:ext cx="3994525" cy="4967574"/>
          </a:xfrm>
          <a:prstGeom prst="rect">
            <a:avLst/>
          </a:prstGeom>
          <a:noFill/>
          <a:ln>
            <a:noFill/>
          </a:ln>
        </p:spPr>
        <p:txBody>
          <a:bodyPr/>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pPr lvl="0"/>
            <a:r>
              <a:rPr lang="en-US" smtClean="0"/>
              <a:t>Click to edit Master text styles</a:t>
            </a:r>
          </a:p>
        </p:txBody>
      </p:sp>
    </p:spTree>
    <p:extLst>
      <p:ext uri="{BB962C8B-B14F-4D97-AF65-F5344CB8AC3E}">
        <p14:creationId xmlns:p14="http://schemas.microsoft.com/office/powerpoint/2010/main" val="77791315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titleOnly" type="titleOnly" preserve="1">
  <p:cSld name="titleOnly">
    <p:spTree>
      <p:nvGrpSpPr>
        <p:cNvPr id="1" name="Shape 43"/>
        <p:cNvGrpSpPr/>
        <p:nvPr/>
      </p:nvGrpSpPr>
      <p:grpSpPr>
        <a:xfrm>
          <a:off x="0" y="0"/>
          <a:ext cx="0" cy="0"/>
          <a:chOff x="0" y="0"/>
          <a:chExt cx="0" cy="0"/>
        </a:xfrm>
      </p:grpSpPr>
      <p:sp>
        <p:nvSpPr>
          <p:cNvPr id="44" name="Shape 44"/>
          <p:cNvSpPr>
            <a:spLocks noGrp="1"/>
          </p:cNvSpPr>
          <p:nvPr>
            <p:ph type="title"/>
          </p:nvPr>
        </p:nvSpPr>
        <p:spPr>
          <a:xfrm>
            <a:off x="457200" y="274637"/>
            <a:ext cx="8229600" cy="1143000"/>
          </a:xfrm>
          <a:prstGeom prst="rect">
            <a:avLst/>
          </a:prstGeom>
          <a:noFill/>
          <a:ln>
            <a:noFill/>
          </a:ln>
        </p:spPr>
        <p:txBody>
          <a:bodyPr/>
          <a:lstStyle>
            <a:lvl1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1pPr>
            <a:lvl2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2pPr>
            <a:lvl3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3pPr>
            <a:lvl4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4pPr>
            <a:lvl5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5pPr>
            <a:lvl6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6pPr>
            <a:lvl7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7pPr>
            <a:lvl8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8pPr>
            <a:lvl9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9pPr>
          </a:lstStyle>
          <a:p>
            <a:r>
              <a:rPr lang="en-US" smtClean="0"/>
              <a:t>Click to edit Master title style</a:t>
            </a:r>
            <a:endParaRPr/>
          </a:p>
        </p:txBody>
      </p:sp>
    </p:spTree>
    <p:extLst>
      <p:ext uri="{BB962C8B-B14F-4D97-AF65-F5344CB8AC3E}">
        <p14:creationId xmlns:p14="http://schemas.microsoft.com/office/powerpoint/2010/main" val="424604421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CAPTION_ONLY" preserve="1">
  <p:cSld name="CAPTION_ONLY">
    <p:spTree>
      <p:nvGrpSpPr>
        <p:cNvPr id="1" name="Shape 45"/>
        <p:cNvGrpSpPr/>
        <p:nvPr/>
      </p:nvGrpSpPr>
      <p:grpSpPr>
        <a:xfrm>
          <a:off x="0" y="0"/>
          <a:ext cx="0" cy="0"/>
          <a:chOff x="0" y="0"/>
          <a:chExt cx="0" cy="0"/>
        </a:xfrm>
      </p:grpSpPr>
      <p:sp>
        <p:nvSpPr>
          <p:cNvPr id="46" name="Shape 46"/>
          <p:cNvSpPr>
            <a:spLocks noGrp="1"/>
          </p:cNvSpPr>
          <p:nvPr>
            <p:ph type="body" idx="1"/>
          </p:nvPr>
        </p:nvSpPr>
        <p:spPr>
          <a:xfrm>
            <a:off x="457200" y="5875078"/>
            <a:ext cx="8229600" cy="692693"/>
          </a:xfrm>
          <a:prstGeom prst="rect">
            <a:avLst/>
          </a:prstGeom>
          <a:noFill/>
          <a:ln>
            <a:noFill/>
          </a:ln>
        </p:spPr>
        <p:txBody>
          <a:bodyPr/>
          <a:lstStyle>
            <a:lvl1pPr marL="285750" indent="-285750" algn="ctr" rtl="0">
              <a:lnSpc>
                <a:spcPct val="100000"/>
              </a:lnSpc>
              <a:spcBef>
                <a:spcPts val="360"/>
              </a:spcBef>
              <a:spcAft>
                <a:spcPts val="0"/>
              </a:spcAft>
              <a:buClr>
                <a:schemeClr val="dk1"/>
              </a:buClr>
              <a:buSzPct val="166666"/>
              <a:buFont typeface="Arial"/>
              <a:buChar char="•"/>
              <a:defRPr sz="1800">
                <a:solidFill>
                  <a:schemeClr val="dk1"/>
                </a:solidFill>
              </a:defRPr>
            </a:lvl1pPr>
            <a:lvl2pPr marL="285750" indent="-285750" algn="ctr" rtl="0">
              <a:lnSpc>
                <a:spcPct val="100000"/>
              </a:lnSpc>
              <a:spcBef>
                <a:spcPts val="360"/>
              </a:spcBef>
              <a:spcAft>
                <a:spcPts val="0"/>
              </a:spcAft>
              <a:buClr>
                <a:schemeClr val="dk1"/>
              </a:buClr>
              <a:buSzPct val="100000"/>
              <a:buFont typeface="Courier New"/>
              <a:buChar char="o"/>
              <a:defRPr sz="1800">
                <a:solidFill>
                  <a:schemeClr val="dk1"/>
                </a:solidFill>
              </a:defRPr>
            </a:lvl2pPr>
            <a:lvl3pPr marL="285750" indent="-285750" algn="ctr" rtl="0">
              <a:lnSpc>
                <a:spcPct val="100000"/>
              </a:lnSpc>
              <a:spcBef>
                <a:spcPts val="360"/>
              </a:spcBef>
              <a:spcAft>
                <a:spcPts val="0"/>
              </a:spcAft>
              <a:buClr>
                <a:schemeClr val="dk1"/>
              </a:buClr>
              <a:buSzPct val="100000"/>
              <a:buFont typeface="Wingdings"/>
              <a:buChar char="§"/>
              <a:defRPr sz="1800">
                <a:solidFill>
                  <a:schemeClr val="dk1"/>
                </a:solidFill>
              </a:defRPr>
            </a:lvl3pPr>
            <a:lvl4pPr marL="285750" indent="-285750" algn="ctr" rtl="0">
              <a:lnSpc>
                <a:spcPct val="100000"/>
              </a:lnSpc>
              <a:spcBef>
                <a:spcPts val="360"/>
              </a:spcBef>
              <a:spcAft>
                <a:spcPts val="0"/>
              </a:spcAft>
              <a:buClr>
                <a:schemeClr val="dk1"/>
              </a:buClr>
              <a:buSzPct val="166666"/>
              <a:buFont typeface="Arial"/>
              <a:buChar char="•"/>
              <a:defRPr sz="1800">
                <a:solidFill>
                  <a:schemeClr val="dk1"/>
                </a:solidFill>
              </a:defRPr>
            </a:lvl4pPr>
            <a:lvl5pPr marL="285750" indent="-285750" algn="ctr" rtl="0">
              <a:lnSpc>
                <a:spcPct val="100000"/>
              </a:lnSpc>
              <a:spcBef>
                <a:spcPts val="360"/>
              </a:spcBef>
              <a:spcAft>
                <a:spcPts val="0"/>
              </a:spcAft>
              <a:buClr>
                <a:schemeClr val="dk1"/>
              </a:buClr>
              <a:buSzPct val="100000"/>
              <a:buFont typeface="Courier New"/>
              <a:buChar char="o"/>
              <a:defRPr sz="1800">
                <a:solidFill>
                  <a:schemeClr val="dk1"/>
                </a:solidFill>
              </a:defRPr>
            </a:lvl5pPr>
            <a:lvl6pPr marL="285750" indent="-285750" algn="ctr" rtl="0">
              <a:lnSpc>
                <a:spcPct val="100000"/>
              </a:lnSpc>
              <a:spcBef>
                <a:spcPts val="360"/>
              </a:spcBef>
              <a:spcAft>
                <a:spcPts val="0"/>
              </a:spcAft>
              <a:buClr>
                <a:schemeClr val="dk1"/>
              </a:buClr>
              <a:buSzPct val="100000"/>
              <a:buFont typeface="Wingdings"/>
              <a:buChar char="§"/>
              <a:defRPr sz="1800">
                <a:solidFill>
                  <a:schemeClr val="dk1"/>
                </a:solidFill>
              </a:defRPr>
            </a:lvl6pPr>
            <a:lvl7pPr marL="285750" indent="-285750" algn="ctr" rtl="0">
              <a:lnSpc>
                <a:spcPct val="100000"/>
              </a:lnSpc>
              <a:spcBef>
                <a:spcPts val="360"/>
              </a:spcBef>
              <a:spcAft>
                <a:spcPts val="0"/>
              </a:spcAft>
              <a:buClr>
                <a:schemeClr val="dk1"/>
              </a:buClr>
              <a:buSzPct val="166666"/>
              <a:buFont typeface="Arial"/>
              <a:buChar char="•"/>
              <a:defRPr sz="1800">
                <a:solidFill>
                  <a:schemeClr val="dk1"/>
                </a:solidFill>
              </a:defRPr>
            </a:lvl7pPr>
            <a:lvl8pPr marL="285750" indent="-285750" algn="ctr" rtl="0">
              <a:lnSpc>
                <a:spcPct val="100000"/>
              </a:lnSpc>
              <a:spcBef>
                <a:spcPts val="360"/>
              </a:spcBef>
              <a:spcAft>
                <a:spcPts val="0"/>
              </a:spcAft>
              <a:buClr>
                <a:schemeClr val="dk1"/>
              </a:buClr>
              <a:buSzPct val="100000"/>
              <a:buFont typeface="Courier New"/>
              <a:buChar char="o"/>
              <a:defRPr sz="1800">
                <a:solidFill>
                  <a:schemeClr val="dk1"/>
                </a:solidFill>
              </a:defRPr>
            </a:lvl8pPr>
            <a:lvl9pPr marL="285750" indent="-285750" algn="ctr" rtl="0">
              <a:lnSpc>
                <a:spcPct val="100000"/>
              </a:lnSpc>
              <a:spcBef>
                <a:spcPts val="360"/>
              </a:spcBef>
              <a:spcAft>
                <a:spcPts val="0"/>
              </a:spcAft>
              <a:buClr>
                <a:schemeClr val="dk1"/>
              </a:buClr>
              <a:buSzPct val="100000"/>
              <a:buFont typeface="Wingdings"/>
              <a:buChar char="§"/>
              <a:defRPr sz="1800">
                <a:solidFill>
                  <a:schemeClr val="dk1"/>
                </a:solidFill>
              </a:defRPr>
            </a:lvl9pPr>
          </a:lstStyle>
          <a:p>
            <a:pPr lvl="0"/>
            <a:r>
              <a:rPr lang="en-US" smtClean="0"/>
              <a:t>Click to edit Master text styles</a:t>
            </a:r>
          </a:p>
        </p:txBody>
      </p:sp>
    </p:spTree>
    <p:extLst>
      <p:ext uri="{BB962C8B-B14F-4D97-AF65-F5344CB8AC3E}">
        <p14:creationId xmlns:p14="http://schemas.microsoft.com/office/powerpoint/2010/main" val="160185452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blank" type="blank" preserve="1">
  <p:cSld name="blank">
    <p:spTree>
      <p:nvGrpSpPr>
        <p:cNvPr id="1" name="Shape 47"/>
        <p:cNvGrpSpPr/>
        <p:nvPr/>
      </p:nvGrpSpPr>
      <p:grpSpPr>
        <a:xfrm>
          <a:off x="0" y="0"/>
          <a:ext cx="0" cy="0"/>
          <a:chOff x="0" y="0"/>
          <a:chExt cx="0" cy="0"/>
        </a:xfrm>
      </p:grpSpPr>
    </p:spTree>
    <p:extLst>
      <p:ext uri="{BB962C8B-B14F-4D97-AF65-F5344CB8AC3E}">
        <p14:creationId xmlns:p14="http://schemas.microsoft.com/office/powerpoint/2010/main" val="27009651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x" type="tx">
  <p:cSld name="tx">
    <p:spTree>
      <p:nvGrpSpPr>
        <p:cNvPr id="1" name="Shape 13"/>
        <p:cNvGrpSpPr/>
        <p:nvPr/>
      </p:nvGrpSpPr>
      <p:grpSpPr>
        <a:xfrm>
          <a:off x="0" y="0"/>
          <a:ext cx="0" cy="0"/>
          <a:chOff x="0" y="0"/>
          <a:chExt cx="0" cy="0"/>
        </a:xfrm>
      </p:grpSpPr>
      <p:cxnSp>
        <p:nvCxnSpPr>
          <p:cNvPr id="4" name="Shape 16"/>
          <p:cNvCxnSpPr>
            <a:cxnSpLocks noChangeShapeType="1"/>
          </p:cNvCxnSpPr>
          <p:nvPr/>
        </p:nvCxnSpPr>
        <p:spPr bwMode="auto">
          <a:xfrm>
            <a:off x="457200" y="1524000"/>
            <a:ext cx="8229600" cy="0"/>
          </a:xfrm>
          <a:prstGeom prst="straightConnector1">
            <a:avLst/>
          </a:prstGeom>
          <a:noFill/>
          <a:ln w="50800">
            <a:solidFill>
              <a:srgbClr val="DA0002"/>
            </a:solidFill>
            <a:round/>
            <a:headEnd type="none" w="sm" len="sm"/>
            <a:tailEnd type="none" w="sm" len="sm"/>
          </a:ln>
          <a:extLst>
            <a:ext uri="{909E8E84-426E-40DD-AFC4-6F175D3DCCD1}">
              <a14:hiddenFill xmlns:a14="http://schemas.microsoft.com/office/drawing/2010/main">
                <a:noFill/>
              </a14:hiddenFill>
            </a:ext>
          </a:extLst>
        </p:spPr>
      </p:cxnSp>
      <p:sp>
        <p:nvSpPr>
          <p:cNvPr id="14" name="Shape 14"/>
          <p:cNvSpPr>
            <a:spLocks noGrp="1"/>
          </p:cNvSpPr>
          <p:nvPr>
            <p:ph type="title"/>
          </p:nvPr>
        </p:nvSpPr>
        <p:spPr>
          <a:xfrm>
            <a:off x="457200" y="274637"/>
            <a:ext cx="8229600" cy="1143000"/>
          </a:xfrm>
          <a:prstGeom prst="rect">
            <a:avLst/>
          </a:prstGeom>
          <a:noFill/>
          <a:ln>
            <a:noFill/>
          </a:ln>
        </p:spPr>
        <p:txBody>
          <a:bodyPr/>
          <a:lstStyle>
            <a:lvl1pPr rtl="0">
              <a:defRPr>
                <a:solidFill>
                  <a:srgbClr val="DA0002"/>
                </a:solidFill>
              </a:defRPr>
            </a:lvl1pPr>
            <a:lvl2pPr rtl="0">
              <a:defRPr>
                <a:solidFill>
                  <a:srgbClr val="DA0002"/>
                </a:solidFill>
              </a:defRPr>
            </a:lvl2pPr>
            <a:lvl3pPr rtl="0">
              <a:defRPr>
                <a:solidFill>
                  <a:srgbClr val="DA0002"/>
                </a:solidFill>
              </a:defRPr>
            </a:lvl3pPr>
            <a:lvl4pPr rtl="0">
              <a:defRPr>
                <a:solidFill>
                  <a:srgbClr val="DA0002"/>
                </a:solidFill>
              </a:defRPr>
            </a:lvl4pPr>
            <a:lvl5pPr rtl="0">
              <a:defRPr>
                <a:solidFill>
                  <a:srgbClr val="DA0002"/>
                </a:solidFill>
              </a:defRPr>
            </a:lvl5pPr>
            <a:lvl6pPr rtl="0">
              <a:defRPr>
                <a:solidFill>
                  <a:srgbClr val="DA0002"/>
                </a:solidFill>
              </a:defRPr>
            </a:lvl6pPr>
            <a:lvl7pPr rtl="0">
              <a:defRPr>
                <a:solidFill>
                  <a:srgbClr val="DA0002"/>
                </a:solidFill>
              </a:defRPr>
            </a:lvl7pPr>
            <a:lvl8pPr rtl="0">
              <a:defRPr>
                <a:solidFill>
                  <a:srgbClr val="DA0002"/>
                </a:solidFill>
              </a:defRPr>
            </a:lvl8pPr>
            <a:lvl9pPr rtl="0">
              <a:defRPr>
                <a:solidFill>
                  <a:srgbClr val="DA0002"/>
                </a:solidFill>
              </a:defRPr>
            </a:lvl9pPr>
          </a:lstStyle>
          <a:p>
            <a:r>
              <a:rPr lang="en-US" smtClean="0"/>
              <a:t>Click to edit Master title style</a:t>
            </a:r>
            <a:endParaRPr/>
          </a:p>
        </p:txBody>
      </p:sp>
      <p:sp>
        <p:nvSpPr>
          <p:cNvPr id="15" name="Shape 15"/>
          <p:cNvSpPr>
            <a:spLocks noGrp="1"/>
          </p:cNvSpPr>
          <p:nvPr>
            <p:ph type="body" idx="1"/>
          </p:nvPr>
        </p:nvSpPr>
        <p:spPr>
          <a:xfrm>
            <a:off x="457200" y="1600200"/>
            <a:ext cx="8229600" cy="4967700"/>
          </a:xfrm>
          <a:prstGeom prst="rect">
            <a:avLst/>
          </a:prstGeom>
          <a:noFill/>
          <a:ln>
            <a:noFill/>
          </a:ln>
        </p:spPr>
        <p:txBody>
          <a:bodyPr/>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pPr lvl="0"/>
            <a:r>
              <a:rPr lang="en-US" smtClean="0"/>
              <a:t>Click to edit Master text styles</a:t>
            </a:r>
          </a:p>
        </p:txBody>
      </p:sp>
    </p:spTree>
    <p:extLst>
      <p:ext uri="{BB962C8B-B14F-4D97-AF65-F5344CB8AC3E}">
        <p14:creationId xmlns:p14="http://schemas.microsoft.com/office/powerpoint/2010/main" val="275392777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231775" indent="-3175">
              <a:defRPr b="0">
                <a:solidFill>
                  <a:srgbClr val="0070C0"/>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1pPr marL="342900" indent="-342900">
              <a:buSzPct val="100000"/>
              <a:buFontTx/>
              <a:buBlip>
                <a:blip r:embed="rId2"/>
              </a:buBlip>
              <a:defRPr/>
            </a:lvl1pPr>
            <a:lvl2pPr marL="742950" indent="-285750">
              <a:buFont typeface="Wingdings" pitchFamily="2" charset="2"/>
              <a:buChar char="§"/>
              <a:defRPr/>
            </a:lvl2pPr>
            <a:lvl3pPr marL="1143000" indent="-228600">
              <a:buFont typeface="Calibri" pitchFamily="34" charset="0"/>
              <a:buChar char="‒"/>
              <a:defRPr/>
            </a:lvl3pPr>
            <a:lvl4pPr marL="1600200" indent="-228600">
              <a:buSzPct val="100000"/>
              <a:buFont typeface="Courier New" pitchFamily="49" charset="0"/>
              <a:buChar char="o"/>
              <a:defRPr/>
            </a:lvl4pPr>
            <a:lvl5pPr marL="2171700" indent="-342900">
              <a:buFont typeface="+mj-lt"/>
              <a:buAutoNum type="arabicPeriod"/>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cxnSp>
        <p:nvCxnSpPr>
          <p:cNvPr id="7" name="Shape 21"/>
          <p:cNvCxnSpPr/>
          <p:nvPr/>
        </p:nvCxnSpPr>
        <p:spPr>
          <a:xfrm>
            <a:off x="457200" y="1524000"/>
            <a:ext cx="8229600" cy="0"/>
          </a:xfrm>
          <a:prstGeom prst="straightConnector1">
            <a:avLst/>
          </a:prstGeom>
          <a:noFill/>
          <a:ln w="50800" cap="flat">
            <a:gradFill>
              <a:gsLst>
                <a:gs pos="0">
                  <a:schemeClr val="accent4">
                    <a:lumMod val="60000"/>
                    <a:lumOff val="40000"/>
                  </a:schemeClr>
                </a:gs>
                <a:gs pos="20000">
                  <a:schemeClr val="accent3">
                    <a:lumMod val="75000"/>
                  </a:schemeClr>
                </a:gs>
              </a:gsLst>
              <a:lin ang="5400000" scaled="0"/>
            </a:gradFill>
            <a:prstDash val="solid"/>
            <a:round/>
            <a:headEnd type="none" w="sm" len="sm"/>
            <a:tailEnd type="none" w="sm" len="sm"/>
          </a:ln>
        </p:spPr>
      </p:cxnSp>
    </p:spTree>
    <p:extLst>
      <p:ext uri="{BB962C8B-B14F-4D97-AF65-F5344CB8AC3E}">
        <p14:creationId xmlns:p14="http://schemas.microsoft.com/office/powerpoint/2010/main" val="1009459760"/>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231775" indent="-3175">
              <a:defRPr b="0">
                <a:solidFill>
                  <a:srgbClr val="0070C0"/>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1pPr marL="342900" indent="-342900">
              <a:buSzPct val="100000"/>
              <a:buFontTx/>
              <a:buBlip>
                <a:blip r:embed="rId2"/>
              </a:buBlip>
              <a:defRPr/>
            </a:lvl1pPr>
            <a:lvl2pPr marL="742950" indent="-285750">
              <a:buFont typeface="Wingdings" pitchFamily="2" charset="2"/>
              <a:buChar char="§"/>
              <a:defRPr/>
            </a:lvl2pPr>
            <a:lvl3pPr marL="1143000" indent="-228600">
              <a:buFont typeface="Calibri" pitchFamily="34" charset="0"/>
              <a:buChar char="‒"/>
              <a:defRPr/>
            </a:lvl3pPr>
            <a:lvl4pPr marL="1600200" indent="-228600">
              <a:buSzPct val="100000"/>
              <a:buFont typeface="Courier New" pitchFamily="49" charset="0"/>
              <a:buChar char="o"/>
              <a:defRPr/>
            </a:lvl4pPr>
            <a:lvl5pPr marL="2171700" indent="-342900">
              <a:buFont typeface="+mj-lt"/>
              <a:buAutoNum type="arabicPeriod"/>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cxnSp>
        <p:nvCxnSpPr>
          <p:cNvPr id="7" name="Shape 21"/>
          <p:cNvCxnSpPr/>
          <p:nvPr/>
        </p:nvCxnSpPr>
        <p:spPr>
          <a:xfrm>
            <a:off x="457200" y="1524000"/>
            <a:ext cx="8229600" cy="0"/>
          </a:xfrm>
          <a:prstGeom prst="straightConnector1">
            <a:avLst/>
          </a:prstGeom>
          <a:noFill/>
          <a:ln w="50800" cap="flat">
            <a:gradFill>
              <a:gsLst>
                <a:gs pos="0">
                  <a:schemeClr val="accent4">
                    <a:lumMod val="60000"/>
                    <a:lumOff val="40000"/>
                  </a:schemeClr>
                </a:gs>
                <a:gs pos="20000">
                  <a:schemeClr val="accent3">
                    <a:lumMod val="75000"/>
                  </a:schemeClr>
                </a:gs>
              </a:gsLst>
              <a:lin ang="5400000" scaled="0"/>
            </a:gradFill>
            <a:prstDash val="solid"/>
            <a:round/>
            <a:headEnd type="none" w="sm" len="sm"/>
            <a:tailEnd type="none" w="sm" len="sm"/>
          </a:ln>
        </p:spPr>
      </p:cxnSp>
    </p:spTree>
    <p:extLst>
      <p:ext uri="{BB962C8B-B14F-4D97-AF65-F5344CB8AC3E}">
        <p14:creationId xmlns:p14="http://schemas.microsoft.com/office/powerpoint/2010/main" val="173573263"/>
      </p:ext>
    </p:extLst>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title" type="title" preserve="1">
  <p:cSld name="title">
    <p:spTree>
      <p:nvGrpSpPr>
        <p:cNvPr id="1" name="Shape 8"/>
        <p:cNvGrpSpPr/>
        <p:nvPr/>
      </p:nvGrpSpPr>
      <p:grpSpPr>
        <a:xfrm>
          <a:off x="0" y="0"/>
          <a:ext cx="0" cy="0"/>
          <a:chOff x="0" y="0"/>
          <a:chExt cx="0" cy="0"/>
        </a:xfrm>
      </p:grpSpPr>
      <p:sp>
        <p:nvSpPr>
          <p:cNvPr id="9" name="Shape 9"/>
          <p:cNvSpPr>
            <a:spLocks noGrp="1"/>
          </p:cNvSpPr>
          <p:nvPr>
            <p:ph type="ctrTitle" hasCustomPrompt="1"/>
          </p:nvPr>
        </p:nvSpPr>
        <p:spPr>
          <a:xfrm>
            <a:off x="457200" y="751679"/>
            <a:ext cx="8229600" cy="4012499"/>
          </a:xfrm>
          <a:prstGeom prst="rect">
            <a:avLst/>
          </a:prstGeom>
          <a:noFill/>
          <a:ln>
            <a:noFill/>
          </a:ln>
        </p:spPr>
        <p:txBody>
          <a:bodyPr lIns="91425" tIns="91425" rIns="91425" bIns="91425" anchor="t" anchorCtr="0"/>
          <a:lstStyle>
            <a:lvl1pPr marL="0" indent="457200" algn="ctr" rtl="0">
              <a:spcBef>
                <a:spcPts val="0"/>
              </a:spcBef>
              <a:buClr>
                <a:schemeClr val="accent1"/>
              </a:buClr>
              <a:buSzPct val="100000"/>
              <a:buFont typeface="Arial"/>
              <a:buNone/>
              <a:defRPr sz="5400" b="0" i="0" u="none" strike="noStrike" cap="none" baseline="0">
                <a:solidFill>
                  <a:schemeClr val="tx1"/>
                </a:solidFill>
                <a:latin typeface="Arial" panose="00000000000000000000"/>
                <a:ea typeface="Arial" panose="00000000000000000000"/>
                <a:cs typeface="Arial" panose="00000000000000000000"/>
                <a:sym typeface="Arial" panose="00000000000000000000"/>
              </a:defRPr>
            </a:lvl1pPr>
            <a:lvl2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2pPr>
            <a:lvl3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3pPr>
            <a:lvl4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4pPr>
            <a:lvl5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5pPr>
            <a:lvl6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6pPr>
            <a:lvl7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7pPr>
            <a:lvl8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8pPr>
            <a:lvl9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9pPr>
          </a:lstStyle>
          <a:p>
            <a:r>
              <a:rPr lang="en-US" dirty="0" smtClean="0"/>
              <a:t/>
            </a:r>
            <a:br>
              <a:rPr lang="en-US" dirty="0" smtClean="0"/>
            </a:br>
            <a:r>
              <a:rPr lang="en-US" dirty="0" smtClean="0"/>
              <a:t>Click to edit Master title style</a:t>
            </a:r>
            <a:endParaRPr dirty="0"/>
          </a:p>
        </p:txBody>
      </p:sp>
      <p:sp>
        <p:nvSpPr>
          <p:cNvPr id="10" name="Shape 10"/>
          <p:cNvSpPr>
            <a:spLocks noGrp="1"/>
          </p:cNvSpPr>
          <p:nvPr>
            <p:ph type="subTitle" idx="1"/>
          </p:nvPr>
        </p:nvSpPr>
        <p:spPr>
          <a:xfrm>
            <a:off x="457200" y="4955189"/>
            <a:ext cx="8229600" cy="1643400"/>
          </a:xfrm>
          <a:prstGeom prst="rect">
            <a:avLst/>
          </a:prstGeom>
          <a:noFill/>
          <a:ln>
            <a:noFill/>
          </a:ln>
        </p:spPr>
        <p:txBody>
          <a:bodyPr lIns="91425" tIns="91425" rIns="91425" bIns="91425" anchor="t" anchorCtr="0"/>
          <a:lstStyle>
            <a:lvl1pPr marL="0" indent="304800" algn="ctr" rtl="0">
              <a:spcBef>
                <a:spcPts val="0"/>
              </a:spcBef>
              <a:buClr>
                <a:schemeClr val="dk2"/>
              </a:buClr>
              <a:buSzPct val="100000"/>
              <a:buFont typeface="Arial"/>
              <a:buNone/>
              <a:defRPr sz="4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1pPr>
            <a:lvl2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2pPr>
            <a:lvl3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3pPr>
            <a:lvl4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4pPr>
            <a:lvl5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5pPr>
            <a:lvl6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6pPr>
            <a:lvl7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7pPr>
            <a:lvl8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8pPr>
            <a:lvl9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9pPr>
          </a:lstStyle>
          <a:p>
            <a:r>
              <a:rPr lang="en-US" smtClean="0"/>
              <a:t>Click to edit Master subtitle style</a:t>
            </a:r>
            <a:endParaRPr dirty="0"/>
          </a:p>
        </p:txBody>
      </p:sp>
      <p:cxnSp>
        <p:nvCxnSpPr>
          <p:cNvPr id="11" name="Shape 11"/>
          <p:cNvCxnSpPr/>
          <p:nvPr/>
        </p:nvCxnSpPr>
        <p:spPr>
          <a:xfrm>
            <a:off x="457200" y="548639"/>
            <a:ext cx="8229600" cy="0"/>
          </a:xfrm>
          <a:prstGeom prst="straightConnector1">
            <a:avLst/>
          </a:prstGeom>
          <a:noFill/>
          <a:ln w="57150" cap="flat">
            <a:gradFill>
              <a:gsLst>
                <a:gs pos="0">
                  <a:schemeClr val="accent4">
                    <a:lumMod val="60000"/>
                    <a:lumOff val="40000"/>
                  </a:schemeClr>
                </a:gs>
                <a:gs pos="15000">
                  <a:schemeClr val="accent3"/>
                </a:gs>
              </a:gsLst>
              <a:lin ang="5400000" scaled="0"/>
            </a:gradFill>
            <a:prstDash val="solid"/>
            <a:round/>
            <a:headEnd type="none" w="sm" len="sm"/>
            <a:tailEnd type="none" w="sm" len="sm"/>
          </a:ln>
        </p:spPr>
      </p:cxnSp>
      <p:cxnSp>
        <p:nvCxnSpPr>
          <p:cNvPr id="12" name="Shape 12"/>
          <p:cNvCxnSpPr/>
          <p:nvPr/>
        </p:nvCxnSpPr>
        <p:spPr>
          <a:xfrm>
            <a:off x="457200" y="4844510"/>
            <a:ext cx="8229600" cy="0"/>
          </a:xfrm>
          <a:prstGeom prst="straightConnector1">
            <a:avLst/>
          </a:prstGeom>
          <a:noFill/>
          <a:ln w="57150" cap="flat">
            <a:gradFill>
              <a:gsLst>
                <a:gs pos="0">
                  <a:schemeClr val="accent4">
                    <a:lumMod val="60000"/>
                    <a:lumOff val="40000"/>
                  </a:schemeClr>
                </a:gs>
                <a:gs pos="25000">
                  <a:schemeClr val="accent3"/>
                </a:gs>
              </a:gsLst>
              <a:lin ang="5400000" scaled="0"/>
            </a:gradFill>
            <a:prstDash val="solid"/>
            <a:round/>
            <a:headEnd type="none" w="sm" len="sm"/>
            <a:tailEnd type="none" w="sm" len="sm"/>
          </a:ln>
        </p:spPr>
      </p:cxnSp>
    </p:spTree>
  </p:cSld>
  <p:clrMapOvr>
    <a:masterClrMapping/>
  </p:clrMapOvr>
  <p:timing>
    <p:tnLst>
      <p:par>
        <p:cTn id="1" dur="indefinite" restart="never" nodeType="tmRoot"/>
      </p:par>
    </p:tnLst>
  </p:timing>
  <p:hf hdr="0" ftr="0" dt="0"/>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twoColTx" type="twoColTx" preserve="1">
  <p:cSld name="twoColTx">
    <p:spTree>
      <p:nvGrpSpPr>
        <p:cNvPr id="1" name="Shape 17"/>
        <p:cNvGrpSpPr/>
        <p:nvPr/>
      </p:nvGrpSpPr>
      <p:grpSpPr>
        <a:xfrm>
          <a:off x="0" y="0"/>
          <a:ext cx="0" cy="0"/>
          <a:chOff x="0" y="0"/>
          <a:chExt cx="0" cy="0"/>
        </a:xfrm>
      </p:grpSpPr>
      <p:sp>
        <p:nvSpPr>
          <p:cNvPr id="18" name="Shape 18"/>
          <p:cNvSpPr>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rtl="0">
              <a:defRPr b="0">
                <a:solidFill>
                  <a:srgbClr val="0070C0"/>
                </a:solidFill>
              </a:defRPr>
            </a:lvl1pPr>
            <a:lvl2pPr rtl="0">
              <a:defRPr>
                <a:solidFill>
                  <a:srgbClr val="DA0002"/>
                </a:solidFill>
              </a:defRPr>
            </a:lvl2pPr>
            <a:lvl3pPr rtl="0">
              <a:defRPr>
                <a:solidFill>
                  <a:srgbClr val="DA0002"/>
                </a:solidFill>
              </a:defRPr>
            </a:lvl3pPr>
            <a:lvl4pPr rtl="0">
              <a:defRPr>
                <a:solidFill>
                  <a:srgbClr val="DA0002"/>
                </a:solidFill>
              </a:defRPr>
            </a:lvl4pPr>
            <a:lvl5pPr rtl="0">
              <a:defRPr>
                <a:solidFill>
                  <a:srgbClr val="DA0002"/>
                </a:solidFill>
              </a:defRPr>
            </a:lvl5pPr>
            <a:lvl6pPr rtl="0">
              <a:defRPr>
                <a:solidFill>
                  <a:srgbClr val="DA0002"/>
                </a:solidFill>
              </a:defRPr>
            </a:lvl6pPr>
            <a:lvl7pPr rtl="0">
              <a:defRPr>
                <a:solidFill>
                  <a:srgbClr val="DA0002"/>
                </a:solidFill>
              </a:defRPr>
            </a:lvl7pPr>
            <a:lvl8pPr rtl="0">
              <a:defRPr>
                <a:solidFill>
                  <a:srgbClr val="DA0002"/>
                </a:solidFill>
              </a:defRPr>
            </a:lvl8pPr>
            <a:lvl9pPr rtl="0">
              <a:defRPr>
                <a:solidFill>
                  <a:srgbClr val="DA0002"/>
                </a:solidFill>
              </a:defRPr>
            </a:lvl9pPr>
          </a:lstStyle>
          <a:p>
            <a:r>
              <a:rPr lang="en-US" smtClean="0"/>
              <a:t>Click to edit Master title style</a:t>
            </a:r>
            <a:endParaRPr dirty="0"/>
          </a:p>
        </p:txBody>
      </p:sp>
      <p:sp>
        <p:nvSpPr>
          <p:cNvPr id="19" name="Shape 19"/>
          <p:cNvSpPr>
            <a:spLocks noGrp="1"/>
          </p:cNvSpPr>
          <p:nvPr>
            <p:ph type="body" idx="1"/>
          </p:nvPr>
        </p:nvSpPr>
        <p:spPr>
          <a:xfrm>
            <a:off x="457200" y="1600200"/>
            <a:ext cx="3994500" cy="4967700"/>
          </a:xfrm>
          <a:prstGeom prst="rect">
            <a:avLst/>
          </a:prstGeom>
          <a:noFill/>
          <a:ln>
            <a:noFill/>
          </a:ln>
        </p:spPr>
        <p:txBody>
          <a:bodyPr lIns="91425" tIns="91425" rIns="91425" bIns="91425" anchor="t" anchorCtr="0"/>
          <a:lstStyle>
            <a:lvl1pPr rtl="0">
              <a:buSzPct val="10000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pPr lvl="0"/>
            <a:r>
              <a:rPr lang="en-US" smtClean="0"/>
              <a:t>Click to edit Master text styles</a:t>
            </a:r>
          </a:p>
        </p:txBody>
      </p:sp>
      <p:sp>
        <p:nvSpPr>
          <p:cNvPr id="20" name="Shape 20"/>
          <p:cNvSpPr>
            <a:spLocks noGrp="1"/>
          </p:cNvSpPr>
          <p:nvPr>
            <p:ph type="body" idx="2"/>
          </p:nvPr>
        </p:nvSpPr>
        <p:spPr>
          <a:xfrm>
            <a:off x="4692273" y="1600200"/>
            <a:ext cx="3994500" cy="4967700"/>
          </a:xfrm>
          <a:prstGeom prst="rect">
            <a:avLst/>
          </a:prstGeom>
          <a:noFill/>
          <a:ln>
            <a:noFill/>
          </a:ln>
        </p:spPr>
        <p:txBody>
          <a:bodyPr lIns="91425" tIns="91425" rIns="91425" bIns="91425" anchor="t" anchorCtr="0"/>
          <a:lstStyle>
            <a:lvl1pPr rtl="0">
              <a:buSzPct val="10000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pPr lvl="0"/>
            <a:r>
              <a:rPr lang="en-US" smtClean="0"/>
              <a:t>Click to edit Master text styles</a:t>
            </a:r>
          </a:p>
        </p:txBody>
      </p:sp>
      <p:cxnSp>
        <p:nvCxnSpPr>
          <p:cNvPr id="21" name="Shape 21"/>
          <p:cNvCxnSpPr/>
          <p:nvPr/>
        </p:nvCxnSpPr>
        <p:spPr>
          <a:xfrm>
            <a:off x="457200" y="1524000"/>
            <a:ext cx="8229600" cy="0"/>
          </a:xfrm>
          <a:prstGeom prst="straightConnector1">
            <a:avLst/>
          </a:prstGeom>
          <a:noFill/>
          <a:ln w="50800" cap="flat">
            <a:gradFill>
              <a:gsLst>
                <a:gs pos="19000">
                  <a:schemeClr val="accent4">
                    <a:lumMod val="60000"/>
                    <a:lumOff val="40000"/>
                  </a:schemeClr>
                </a:gs>
                <a:gs pos="33000">
                  <a:schemeClr val="accent3"/>
                </a:gs>
              </a:gsLst>
              <a:lin ang="5400000" scaled="0"/>
            </a:gradFill>
            <a:prstDash val="solid"/>
            <a:round/>
            <a:headEnd type="none" w="sm" len="sm"/>
            <a:tailEnd type="none" w="sm" len="sm"/>
          </a:ln>
        </p:spPr>
      </p:cxnSp>
    </p:spTree>
  </p:cSld>
  <p:clrMapOvr>
    <a:masterClrMapping/>
  </p:clrMapOvr>
  <p:timing>
    <p:tnLst>
      <p:par>
        <p:cTn id="1" dur="indefinite" restart="never" nodeType="tmRoot"/>
      </p:par>
    </p:tnLst>
  </p:timing>
  <p:hf hdr="0" ftr="0" dt="0"/>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titleOnly" type="titleOnly" preserve="1">
  <p:cSld name="titleOnly">
    <p:spTree>
      <p:nvGrpSpPr>
        <p:cNvPr id="1" name="Shape 22"/>
        <p:cNvGrpSpPr/>
        <p:nvPr/>
      </p:nvGrpSpPr>
      <p:grpSpPr>
        <a:xfrm>
          <a:off x="0" y="0"/>
          <a:ext cx="0" cy="0"/>
          <a:chOff x="0" y="0"/>
          <a:chExt cx="0" cy="0"/>
        </a:xfrm>
      </p:grpSpPr>
      <p:sp>
        <p:nvSpPr>
          <p:cNvPr id="23" name="Shape 23"/>
          <p:cNvSpPr>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rtl="0">
              <a:defRPr b="0">
                <a:solidFill>
                  <a:srgbClr val="0070C0"/>
                </a:solidFill>
              </a:defRPr>
            </a:lvl1pPr>
            <a:lvl2pPr rtl="0">
              <a:defRPr>
                <a:solidFill>
                  <a:schemeClr val="accent1"/>
                </a:solidFill>
              </a:defRPr>
            </a:lvl2pPr>
            <a:lvl3pPr rtl="0">
              <a:defRPr>
                <a:solidFill>
                  <a:schemeClr val="accent1"/>
                </a:solidFill>
              </a:defRPr>
            </a:lvl3pPr>
            <a:lvl4pPr rtl="0">
              <a:defRPr>
                <a:solidFill>
                  <a:schemeClr val="accent1"/>
                </a:solidFill>
              </a:defRPr>
            </a:lvl4pPr>
            <a:lvl5pPr rtl="0">
              <a:defRPr>
                <a:solidFill>
                  <a:schemeClr val="accent1"/>
                </a:solidFill>
              </a:defRPr>
            </a:lvl5pPr>
            <a:lvl6pPr rtl="0">
              <a:defRPr>
                <a:solidFill>
                  <a:schemeClr val="accent1"/>
                </a:solidFill>
              </a:defRPr>
            </a:lvl6pPr>
            <a:lvl7pPr rtl="0">
              <a:defRPr>
                <a:solidFill>
                  <a:schemeClr val="accent1"/>
                </a:solidFill>
              </a:defRPr>
            </a:lvl7pPr>
            <a:lvl8pPr rtl="0">
              <a:defRPr>
                <a:solidFill>
                  <a:schemeClr val="accent1"/>
                </a:solidFill>
              </a:defRPr>
            </a:lvl8pPr>
            <a:lvl9pPr rtl="0">
              <a:defRPr>
                <a:solidFill>
                  <a:schemeClr val="accent1"/>
                </a:solidFill>
              </a:defRPr>
            </a:lvl9pPr>
          </a:lstStyle>
          <a:p>
            <a:r>
              <a:rPr lang="en-US" smtClean="0"/>
              <a:t>Click to edit Master title style</a:t>
            </a:r>
            <a:endParaRPr dirty="0"/>
          </a:p>
        </p:txBody>
      </p:sp>
      <p:cxnSp>
        <p:nvCxnSpPr>
          <p:cNvPr id="24" name="Shape 24"/>
          <p:cNvCxnSpPr/>
          <p:nvPr/>
        </p:nvCxnSpPr>
        <p:spPr>
          <a:xfrm>
            <a:off x="457200" y="1524000"/>
            <a:ext cx="8229600" cy="0"/>
          </a:xfrm>
          <a:prstGeom prst="straightConnector1">
            <a:avLst/>
          </a:prstGeom>
          <a:noFill/>
          <a:ln w="50800" cap="flat">
            <a:gradFill>
              <a:gsLst>
                <a:gs pos="14000">
                  <a:schemeClr val="accent4">
                    <a:lumMod val="60000"/>
                    <a:lumOff val="40000"/>
                  </a:schemeClr>
                </a:gs>
                <a:gs pos="34000">
                  <a:schemeClr val="accent3"/>
                </a:gs>
              </a:gsLst>
              <a:lin ang="5400000" scaled="0"/>
            </a:gradFill>
            <a:prstDash val="solid"/>
            <a:round/>
            <a:headEnd type="none" w="sm" len="sm"/>
            <a:tailEnd type="none" w="sm" len="sm"/>
          </a:ln>
        </p:spPr>
      </p:cxnSp>
    </p:spTree>
  </p:cSld>
  <p:clrMapOvr>
    <a:masterClrMapping/>
  </p:clrMapOvr>
  <p:timing>
    <p:tnLst>
      <p:par>
        <p:cTn id="1" dur="indefinite" restart="never" nodeType="tmRoot"/>
      </p:par>
    </p:tnLst>
  </p:timing>
  <p:hf hdr="0" ftr="0" dt="0"/>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blank" type="blank" preserve="1">
  <p:cSld name="blank">
    <p:spTree>
      <p:nvGrpSpPr>
        <p:cNvPr id="1" name="Shape 28"/>
        <p:cNvGrpSpPr/>
        <p:nvPr/>
      </p:nvGrpSpPr>
      <p:grpSpPr>
        <a:xfrm>
          <a:off x="0" y="0"/>
          <a:ext cx="0" cy="0"/>
          <a:chOff x="0" y="0"/>
          <a:chExt cx="0" cy="0"/>
        </a:xfrm>
      </p:grpSpPr>
      <p:cxnSp>
        <p:nvCxnSpPr>
          <p:cNvPr id="29" name="Shape 29"/>
          <p:cNvCxnSpPr/>
          <p:nvPr/>
        </p:nvCxnSpPr>
        <p:spPr>
          <a:xfrm>
            <a:off x="457200" y="150852"/>
            <a:ext cx="8229600" cy="0"/>
          </a:xfrm>
          <a:prstGeom prst="straightConnector1">
            <a:avLst/>
          </a:prstGeom>
          <a:noFill/>
          <a:ln w="50800" cap="flat">
            <a:solidFill>
              <a:schemeClr val="lt2"/>
            </a:solidFill>
            <a:prstDash val="solid"/>
            <a:round/>
            <a:headEnd type="none" w="sm" len="sm"/>
            <a:tailEnd type="none" w="sm" len="sm"/>
          </a:ln>
        </p:spPr>
      </p:cxnSp>
    </p:spTree>
  </p:cSld>
  <p:clrMapOvr>
    <a:masterClrMapping/>
  </p:clrMapOvr>
  <p:timing>
    <p:tnLst>
      <p:par>
        <p:cTn id="1" dur="indefinite" restart="never" nodeType="tmRoot"/>
      </p:par>
    </p:tnLst>
  </p:timing>
  <p:hf hdr="0" ftr="0" dt="0"/>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title" type="title">
  <p:cSld name="title">
    <p:spTree>
      <p:nvGrpSpPr>
        <p:cNvPr id="1" name="Shape 8"/>
        <p:cNvGrpSpPr/>
        <p:nvPr/>
      </p:nvGrpSpPr>
      <p:grpSpPr>
        <a:xfrm>
          <a:off x="0" y="0"/>
          <a:ext cx="0" cy="0"/>
          <a:chOff x="0" y="0"/>
          <a:chExt cx="0" cy="0"/>
        </a:xfrm>
      </p:grpSpPr>
      <p:sp>
        <p:nvSpPr>
          <p:cNvPr id="9" name="Shape 9"/>
          <p:cNvSpPr>
            <a:spLocks noGrp="1"/>
          </p:cNvSpPr>
          <p:nvPr>
            <p:ph type="ctrTitle"/>
          </p:nvPr>
        </p:nvSpPr>
        <p:spPr>
          <a:xfrm>
            <a:off x="457200" y="751679"/>
            <a:ext cx="8229600" cy="4012499"/>
          </a:xfrm>
          <a:prstGeom prst="rect">
            <a:avLst/>
          </a:prstGeom>
          <a:noFill/>
          <a:ln>
            <a:noFill/>
          </a:ln>
        </p:spPr>
        <p:txBody>
          <a:bodyPr lIns="91425" tIns="91425" rIns="91425" bIns="91425" anchor="t" anchorCtr="0"/>
          <a:lstStyle>
            <a:lvl1pPr marL="0" indent="457200" algn="ctr" rtl="0">
              <a:spcBef>
                <a:spcPts val="0"/>
              </a:spcBef>
              <a:buClr>
                <a:schemeClr val="accent1"/>
              </a:buClr>
              <a:buSzPct val="100000"/>
              <a:buFont typeface="Arial"/>
              <a:buNone/>
              <a:defRPr sz="6000" b="0" i="0" u="none" strike="noStrike" cap="none" baseline="0">
                <a:solidFill>
                  <a:srgbClr val="0070C0"/>
                </a:solidFill>
                <a:latin typeface="Arial" panose="00000000000000000000"/>
                <a:ea typeface="Arial" panose="00000000000000000000"/>
                <a:cs typeface="Arial" panose="00000000000000000000"/>
                <a:sym typeface="Arial" panose="00000000000000000000"/>
              </a:defRPr>
            </a:lvl1pPr>
            <a:lvl2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2pPr>
            <a:lvl3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3pPr>
            <a:lvl4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4pPr>
            <a:lvl5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5pPr>
            <a:lvl6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6pPr>
            <a:lvl7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7pPr>
            <a:lvl8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8pPr>
            <a:lvl9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9pPr>
          </a:lstStyle>
          <a:p>
            <a:r>
              <a:rPr lang="en-US" smtClean="0"/>
              <a:t>Click to edit Master title style</a:t>
            </a:r>
            <a:endParaRPr dirty="0"/>
          </a:p>
        </p:txBody>
      </p:sp>
      <p:sp>
        <p:nvSpPr>
          <p:cNvPr id="10" name="Shape 10"/>
          <p:cNvSpPr>
            <a:spLocks noGrp="1"/>
          </p:cNvSpPr>
          <p:nvPr>
            <p:ph type="subTitle" idx="1"/>
          </p:nvPr>
        </p:nvSpPr>
        <p:spPr>
          <a:xfrm>
            <a:off x="457200" y="4955189"/>
            <a:ext cx="8229600" cy="1643400"/>
          </a:xfrm>
          <a:prstGeom prst="rect">
            <a:avLst/>
          </a:prstGeom>
          <a:noFill/>
          <a:ln>
            <a:noFill/>
          </a:ln>
        </p:spPr>
        <p:txBody>
          <a:bodyPr lIns="91425" tIns="91425" rIns="91425" bIns="91425" anchor="t" anchorCtr="0"/>
          <a:lstStyle>
            <a:lvl1pPr marL="0" indent="304800" algn="ctr" rtl="0">
              <a:spcBef>
                <a:spcPts val="0"/>
              </a:spcBef>
              <a:buClr>
                <a:schemeClr val="dk2"/>
              </a:buClr>
              <a:buSzPct val="100000"/>
              <a:buFont typeface="Arial"/>
              <a:buNone/>
              <a:defRPr sz="36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1pPr>
            <a:lvl2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2pPr>
            <a:lvl3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3pPr>
            <a:lvl4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4pPr>
            <a:lvl5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5pPr>
            <a:lvl6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6pPr>
            <a:lvl7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7pPr>
            <a:lvl8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8pPr>
            <a:lvl9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9pPr>
          </a:lstStyle>
          <a:p>
            <a:r>
              <a:rPr lang="en-US" smtClean="0"/>
              <a:t>Click to edit Master subtitle style</a:t>
            </a:r>
            <a:endParaRPr dirty="0"/>
          </a:p>
        </p:txBody>
      </p:sp>
      <p:cxnSp>
        <p:nvCxnSpPr>
          <p:cNvPr id="11" name="Shape 11"/>
          <p:cNvCxnSpPr/>
          <p:nvPr/>
        </p:nvCxnSpPr>
        <p:spPr>
          <a:xfrm>
            <a:off x="457200" y="548639"/>
            <a:ext cx="8229600" cy="0"/>
          </a:xfrm>
          <a:prstGeom prst="straightConnector1">
            <a:avLst/>
          </a:prstGeom>
          <a:noFill/>
          <a:ln w="57150" cap="flat">
            <a:solidFill>
              <a:srgbClr val="00B0F0"/>
            </a:solidFill>
            <a:prstDash val="solid"/>
            <a:round/>
            <a:headEnd type="none" w="sm" len="sm"/>
            <a:tailEnd type="none" w="sm" len="sm"/>
          </a:ln>
        </p:spPr>
      </p:cxnSp>
      <p:cxnSp>
        <p:nvCxnSpPr>
          <p:cNvPr id="12" name="Shape 12"/>
          <p:cNvCxnSpPr/>
          <p:nvPr/>
        </p:nvCxnSpPr>
        <p:spPr>
          <a:xfrm>
            <a:off x="457200" y="4844510"/>
            <a:ext cx="8229600" cy="0"/>
          </a:xfrm>
          <a:prstGeom prst="straightConnector1">
            <a:avLst/>
          </a:prstGeom>
          <a:noFill/>
          <a:ln w="57150" cap="flat">
            <a:solidFill>
              <a:srgbClr val="00B0F0"/>
            </a:solidFill>
            <a:prstDash val="solid"/>
            <a:round/>
            <a:headEnd type="none" w="sm" len="sm"/>
            <a:tailEnd type="none" w="sm" len="sm"/>
          </a:ln>
        </p:spPr>
      </p:cxn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tx" type="tx">
  <p:cSld name="tx">
    <p:spTree>
      <p:nvGrpSpPr>
        <p:cNvPr id="1" name="Shape 13"/>
        <p:cNvGrpSpPr/>
        <p:nvPr/>
      </p:nvGrpSpPr>
      <p:grpSpPr>
        <a:xfrm>
          <a:off x="0" y="0"/>
          <a:ext cx="0" cy="0"/>
          <a:chOff x="0" y="0"/>
          <a:chExt cx="0" cy="0"/>
        </a:xfrm>
      </p:grpSpPr>
      <p:sp>
        <p:nvSpPr>
          <p:cNvPr id="14" name="Shape 14"/>
          <p:cNvSpPr>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marL="231775" indent="-3175" rtl="0">
              <a:defRPr b="0">
                <a:solidFill>
                  <a:srgbClr val="0070C0"/>
                </a:solidFill>
              </a:defRPr>
            </a:lvl1pPr>
            <a:lvl2pPr rtl="0">
              <a:defRPr>
                <a:solidFill>
                  <a:srgbClr val="DA0002"/>
                </a:solidFill>
              </a:defRPr>
            </a:lvl2pPr>
            <a:lvl3pPr rtl="0">
              <a:defRPr>
                <a:solidFill>
                  <a:srgbClr val="DA0002"/>
                </a:solidFill>
              </a:defRPr>
            </a:lvl3pPr>
            <a:lvl4pPr rtl="0">
              <a:defRPr>
                <a:solidFill>
                  <a:srgbClr val="DA0002"/>
                </a:solidFill>
              </a:defRPr>
            </a:lvl4pPr>
            <a:lvl5pPr rtl="0">
              <a:defRPr>
                <a:solidFill>
                  <a:srgbClr val="DA0002"/>
                </a:solidFill>
              </a:defRPr>
            </a:lvl5pPr>
            <a:lvl6pPr rtl="0">
              <a:defRPr>
                <a:solidFill>
                  <a:srgbClr val="DA0002"/>
                </a:solidFill>
              </a:defRPr>
            </a:lvl6pPr>
            <a:lvl7pPr rtl="0">
              <a:defRPr>
                <a:solidFill>
                  <a:srgbClr val="DA0002"/>
                </a:solidFill>
              </a:defRPr>
            </a:lvl7pPr>
            <a:lvl8pPr rtl="0">
              <a:defRPr>
                <a:solidFill>
                  <a:srgbClr val="DA0002"/>
                </a:solidFill>
              </a:defRPr>
            </a:lvl8pPr>
            <a:lvl9pPr rtl="0">
              <a:defRPr>
                <a:solidFill>
                  <a:srgbClr val="DA0002"/>
                </a:solidFill>
              </a:defRPr>
            </a:lvl9pPr>
          </a:lstStyle>
          <a:p>
            <a:r>
              <a:rPr lang="en-US" smtClean="0"/>
              <a:t>Click to edit Master title style</a:t>
            </a:r>
            <a:endParaRPr dirty="0"/>
          </a:p>
        </p:txBody>
      </p:sp>
      <p:sp>
        <p:nvSpPr>
          <p:cNvPr id="15" name="Shape 15"/>
          <p:cNvSpPr>
            <a:spLocks noGrp="1"/>
          </p:cNvSpPr>
          <p:nvPr>
            <p:ph type="body" idx="1"/>
          </p:nvPr>
        </p:nvSpPr>
        <p:spPr>
          <a:xfrm>
            <a:off x="457200" y="1600200"/>
            <a:ext cx="8229600" cy="4967700"/>
          </a:xfrm>
          <a:prstGeom prst="rect">
            <a:avLst/>
          </a:prstGeom>
          <a:noFill/>
          <a:ln>
            <a:noFill/>
          </a:ln>
        </p:spPr>
        <p:txBody>
          <a:bodyPr lIns="91425" tIns="91425" rIns="91425" bIns="91425" anchor="t" anchorCtr="0"/>
          <a:lstStyle>
            <a:lvl1pPr marL="342900" indent="-342900" rtl="0">
              <a:buSzPct val="100000"/>
              <a:buFont typeface="Arial" pitchFamily="34" charset="0"/>
              <a:buChar char="•"/>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pPr lvl="0"/>
            <a:r>
              <a:rPr lang="en-US" smtClean="0"/>
              <a:t>Click to edit Master text styles</a:t>
            </a:r>
          </a:p>
        </p:txBody>
      </p:sp>
      <p:cxnSp>
        <p:nvCxnSpPr>
          <p:cNvPr id="16" name="Shape 16"/>
          <p:cNvCxnSpPr/>
          <p:nvPr/>
        </p:nvCxnSpPr>
        <p:spPr>
          <a:xfrm>
            <a:off x="457200" y="1524000"/>
            <a:ext cx="8229600" cy="0"/>
          </a:xfrm>
          <a:prstGeom prst="straightConnector1">
            <a:avLst/>
          </a:prstGeom>
          <a:noFill/>
          <a:ln w="50800" cap="flat">
            <a:gradFill>
              <a:gsLst>
                <a:gs pos="0">
                  <a:schemeClr val="bg1"/>
                </a:gs>
                <a:gs pos="44000">
                  <a:srgbClr val="21D6E0"/>
                </a:gs>
                <a:gs pos="60000">
                  <a:srgbClr val="0087E6"/>
                </a:gs>
                <a:gs pos="87000">
                  <a:srgbClr val="005CBF"/>
                </a:gs>
              </a:gsLst>
              <a:lin ang="5400000" scaled="0"/>
            </a:gradFill>
            <a:prstDash val="solid"/>
            <a:round/>
            <a:headEnd type="none" w="sm" len="sm"/>
            <a:tailEnd type="none" w="sm" len="sm"/>
          </a:ln>
          <a:effectLst>
            <a:outerShdw blurRad="50800" dist="50800" dir="5400000" algn="ctr" rotWithShape="0">
              <a:schemeClr val="bg1"/>
            </a:outerShdw>
          </a:effectLst>
        </p:spPr>
      </p:cxn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CAPTION_ONLY">
  <p:cSld name="CAPTION_ONLY">
    <p:spTree>
      <p:nvGrpSpPr>
        <p:cNvPr id="1" name="Shape 25"/>
        <p:cNvGrpSpPr/>
        <p:nvPr/>
      </p:nvGrpSpPr>
      <p:grpSpPr>
        <a:xfrm>
          <a:off x="0" y="0"/>
          <a:ext cx="0" cy="0"/>
          <a:chOff x="0" y="0"/>
          <a:chExt cx="0" cy="0"/>
        </a:xfrm>
      </p:grpSpPr>
      <p:sp>
        <p:nvSpPr>
          <p:cNvPr id="26" name="Shape 26"/>
          <p:cNvSpPr>
            <a:spLocks noGrp="1"/>
          </p:cNvSpPr>
          <p:nvPr>
            <p:ph type="body" idx="1"/>
          </p:nvPr>
        </p:nvSpPr>
        <p:spPr>
          <a:xfrm>
            <a:off x="457200" y="5875078"/>
            <a:ext cx="8229600" cy="692700"/>
          </a:xfrm>
          <a:prstGeom prst="rect">
            <a:avLst/>
          </a:prstGeom>
          <a:noFill/>
          <a:ln>
            <a:noFill/>
          </a:ln>
        </p:spPr>
        <p:txBody>
          <a:bodyPr lIns="91425" tIns="91425" rIns="91425" bIns="91425" anchor="t" anchorCtr="0"/>
          <a:lstStyle>
            <a:lvl1pPr marL="285750" indent="-285750" algn="ctr" rtl="0">
              <a:lnSpc>
                <a:spcPct val="100000"/>
              </a:lnSpc>
              <a:spcBef>
                <a:spcPts val="0"/>
              </a:spcBef>
              <a:spcAft>
                <a:spcPts val="0"/>
              </a:spcAft>
              <a:buClr>
                <a:schemeClr val="dk1"/>
              </a:buClr>
              <a:buSzPct val="166666"/>
              <a:buFont typeface="Arial"/>
              <a:buChar char="•"/>
              <a:defRPr sz="1800">
                <a:solidFill>
                  <a:schemeClr val="dk1"/>
                </a:solidFill>
              </a:defRPr>
            </a:lvl1pPr>
            <a:lvl2pPr marL="285750" indent="-285750" algn="ctr" rtl="0">
              <a:lnSpc>
                <a:spcPct val="100000"/>
              </a:lnSpc>
              <a:spcBef>
                <a:spcPts val="0"/>
              </a:spcBef>
              <a:spcAft>
                <a:spcPts val="0"/>
              </a:spcAft>
              <a:buClr>
                <a:schemeClr val="dk1"/>
              </a:buClr>
              <a:buSzPct val="100000"/>
              <a:buFont typeface="Courier New"/>
              <a:buChar char="o"/>
              <a:defRPr sz="1800">
                <a:solidFill>
                  <a:schemeClr val="dk1"/>
                </a:solidFill>
              </a:defRPr>
            </a:lvl2pPr>
            <a:lvl3pPr marL="285750" indent="-285750" algn="ctr" rtl="0">
              <a:lnSpc>
                <a:spcPct val="100000"/>
              </a:lnSpc>
              <a:spcBef>
                <a:spcPts val="0"/>
              </a:spcBef>
              <a:spcAft>
                <a:spcPts val="0"/>
              </a:spcAft>
              <a:buClr>
                <a:schemeClr val="dk1"/>
              </a:buClr>
              <a:buSzPct val="100000"/>
              <a:buFont typeface="Wingdings"/>
              <a:buChar char="§"/>
              <a:defRPr sz="1800">
                <a:solidFill>
                  <a:schemeClr val="dk1"/>
                </a:solidFill>
              </a:defRPr>
            </a:lvl3pPr>
            <a:lvl4pPr marL="285750" indent="-285750" algn="ctr" rtl="0">
              <a:lnSpc>
                <a:spcPct val="100000"/>
              </a:lnSpc>
              <a:spcBef>
                <a:spcPts val="0"/>
              </a:spcBef>
              <a:spcAft>
                <a:spcPts val="0"/>
              </a:spcAft>
              <a:buClr>
                <a:schemeClr val="dk1"/>
              </a:buClr>
              <a:buSzPct val="166666"/>
              <a:buFont typeface="Arial"/>
              <a:buChar char="•"/>
              <a:defRPr sz="1800">
                <a:solidFill>
                  <a:schemeClr val="dk1"/>
                </a:solidFill>
              </a:defRPr>
            </a:lvl4pPr>
            <a:lvl5pPr marL="285750" indent="-285750" algn="ctr" rtl="0">
              <a:lnSpc>
                <a:spcPct val="100000"/>
              </a:lnSpc>
              <a:spcBef>
                <a:spcPts val="0"/>
              </a:spcBef>
              <a:spcAft>
                <a:spcPts val="0"/>
              </a:spcAft>
              <a:buClr>
                <a:schemeClr val="dk1"/>
              </a:buClr>
              <a:buSzPct val="100000"/>
              <a:buFont typeface="Courier New"/>
              <a:buChar char="o"/>
              <a:defRPr sz="1800">
                <a:solidFill>
                  <a:schemeClr val="dk1"/>
                </a:solidFill>
              </a:defRPr>
            </a:lvl5pPr>
            <a:lvl6pPr marL="285750" indent="-285750" algn="ctr" rtl="0">
              <a:lnSpc>
                <a:spcPct val="100000"/>
              </a:lnSpc>
              <a:spcBef>
                <a:spcPts val="0"/>
              </a:spcBef>
              <a:spcAft>
                <a:spcPts val="0"/>
              </a:spcAft>
              <a:buClr>
                <a:schemeClr val="dk1"/>
              </a:buClr>
              <a:buSzPct val="100000"/>
              <a:buFont typeface="Wingdings"/>
              <a:buChar char="§"/>
              <a:defRPr sz="1800">
                <a:solidFill>
                  <a:schemeClr val="dk1"/>
                </a:solidFill>
              </a:defRPr>
            </a:lvl6pPr>
            <a:lvl7pPr marL="285750" indent="-285750" algn="ctr" rtl="0">
              <a:lnSpc>
                <a:spcPct val="100000"/>
              </a:lnSpc>
              <a:spcBef>
                <a:spcPts val="0"/>
              </a:spcBef>
              <a:spcAft>
                <a:spcPts val="0"/>
              </a:spcAft>
              <a:buClr>
                <a:schemeClr val="dk1"/>
              </a:buClr>
              <a:buSzPct val="166666"/>
              <a:buFont typeface="Arial"/>
              <a:buChar char="•"/>
              <a:defRPr sz="1800">
                <a:solidFill>
                  <a:schemeClr val="dk1"/>
                </a:solidFill>
              </a:defRPr>
            </a:lvl7pPr>
            <a:lvl8pPr marL="285750" indent="-285750" algn="ctr" rtl="0">
              <a:lnSpc>
                <a:spcPct val="100000"/>
              </a:lnSpc>
              <a:spcBef>
                <a:spcPts val="0"/>
              </a:spcBef>
              <a:spcAft>
                <a:spcPts val="0"/>
              </a:spcAft>
              <a:buClr>
                <a:schemeClr val="dk1"/>
              </a:buClr>
              <a:buSzPct val="100000"/>
              <a:buFont typeface="Courier New"/>
              <a:buChar char="o"/>
              <a:defRPr sz="1800">
                <a:solidFill>
                  <a:schemeClr val="dk1"/>
                </a:solidFill>
              </a:defRPr>
            </a:lvl8pPr>
            <a:lvl9pPr marL="285750" indent="-285750" algn="ctr" rtl="0">
              <a:lnSpc>
                <a:spcPct val="100000"/>
              </a:lnSpc>
              <a:spcBef>
                <a:spcPts val="0"/>
              </a:spcBef>
              <a:spcAft>
                <a:spcPts val="0"/>
              </a:spcAft>
              <a:buClr>
                <a:schemeClr val="dk1"/>
              </a:buClr>
              <a:buSzPct val="100000"/>
              <a:buFont typeface="Wingdings"/>
              <a:buChar char="§"/>
              <a:defRPr sz="1800">
                <a:solidFill>
                  <a:schemeClr val="dk1"/>
                </a:solidFill>
              </a:defRPr>
            </a:lvl9pPr>
          </a:lstStyle>
          <a:p>
            <a:pPr lvl="0"/>
            <a:r>
              <a:rPr lang="en-US" smtClean="0"/>
              <a:t>Click to edit Master text styles</a:t>
            </a:r>
          </a:p>
        </p:txBody>
      </p:sp>
      <p:cxnSp>
        <p:nvCxnSpPr>
          <p:cNvPr id="27" name="Shape 27"/>
          <p:cNvCxnSpPr/>
          <p:nvPr/>
        </p:nvCxnSpPr>
        <p:spPr>
          <a:xfrm>
            <a:off x="457200" y="5757014"/>
            <a:ext cx="8229600" cy="0"/>
          </a:xfrm>
          <a:prstGeom prst="straightConnector1">
            <a:avLst/>
          </a:prstGeom>
          <a:noFill/>
          <a:ln w="50800" cap="flat">
            <a:solidFill>
              <a:schemeClr val="lt2"/>
            </a:solidFill>
            <a:prstDash val="solid"/>
            <a:round/>
            <a:headEnd type="none" w="sm" len="sm"/>
            <a:tailEnd type="none" w="sm" len="sm"/>
          </a:ln>
        </p:spPr>
      </p:cxn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8"/>
          <p:cNvSpPr>
            <a:spLocks noGrp="1" noChangeArrowheads="1"/>
          </p:cNvSpPr>
          <p:nvPr>
            <p:ph type="dt" sz="half" idx="10"/>
          </p:nvPr>
        </p:nvSpPr>
        <p:spPr>
          <a:xfrm>
            <a:off x="685800" y="6172200"/>
            <a:ext cx="1905000" cy="457200"/>
          </a:xfrm>
          <a:prstGeom prst="rect">
            <a:avLst/>
          </a:prstGeom>
        </p:spPr>
        <p:txBody>
          <a:bodyPr/>
          <a:lstStyle>
            <a:lvl1pPr>
              <a:defRPr/>
            </a:lvl1pPr>
          </a:lstStyle>
          <a:p>
            <a:fld id="{C023EC0E-156F-49CE-8B6A-E883B925B478}" type="datetimeFigureOut">
              <a:rPr lang="en-US" smtClean="0"/>
              <a:t>5/31/2013</a:t>
            </a:fld>
            <a:endParaRPr lang="en-US"/>
          </a:p>
        </p:txBody>
      </p:sp>
      <p:sp>
        <p:nvSpPr>
          <p:cNvPr id="5" name="Rectangle 9"/>
          <p:cNvSpPr>
            <a:spLocks noGrp="1" noChangeArrowheads="1"/>
          </p:cNvSpPr>
          <p:nvPr>
            <p:ph type="ftr" sz="quarter" idx="11"/>
          </p:nvPr>
        </p:nvSpPr>
        <p:spPr>
          <a:xfrm>
            <a:off x="3124200" y="6172200"/>
            <a:ext cx="2895600" cy="457200"/>
          </a:xfrm>
          <a:prstGeom prst="rect">
            <a:avLst/>
          </a:prstGeom>
        </p:spPr>
        <p:txBody>
          <a:bodyPr/>
          <a:lstStyle>
            <a:lvl1pPr>
              <a:defRPr/>
            </a:lvl1pPr>
          </a:lstStyle>
          <a:p>
            <a:endParaRPr lang="en-US"/>
          </a:p>
        </p:txBody>
      </p:sp>
      <p:sp>
        <p:nvSpPr>
          <p:cNvPr id="6" name="Rectangle 10"/>
          <p:cNvSpPr>
            <a:spLocks noGrp="1" noChangeArrowheads="1"/>
          </p:cNvSpPr>
          <p:nvPr>
            <p:ph type="sldNum" sz="quarter" idx="12"/>
          </p:nvPr>
        </p:nvSpPr>
        <p:spPr>
          <a:xfrm>
            <a:off x="6553200" y="6172200"/>
            <a:ext cx="1905000" cy="457200"/>
          </a:xfrm>
          <a:prstGeom prst="rect">
            <a:avLst/>
          </a:prstGeom>
        </p:spPr>
        <p:txBody>
          <a:bodyPr/>
          <a:lstStyle>
            <a:lvl1pPr>
              <a:defRPr/>
            </a:lvl1pPr>
          </a:lstStyle>
          <a:p>
            <a:fld id="{B97A4A09-C72B-460F-84E9-B53434C1C92C}" type="slidenum">
              <a:rPr lang="en-US" smtClean="0"/>
              <a:t>‹#›</a:t>
            </a:fld>
            <a:endParaRPr lang="en-US"/>
          </a:p>
        </p:txBody>
      </p:sp>
    </p:spTree>
    <p:extLst>
      <p:ext uri="{BB962C8B-B14F-4D97-AF65-F5344CB8AC3E}">
        <p14:creationId xmlns:p14="http://schemas.microsoft.com/office/powerpoint/2010/main" val="23909510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woColTx" type="twoColTx">
  <p:cSld name="twoColTx">
    <p:spTree>
      <p:nvGrpSpPr>
        <p:cNvPr id="1" name="Shape 17"/>
        <p:cNvGrpSpPr/>
        <p:nvPr/>
      </p:nvGrpSpPr>
      <p:grpSpPr>
        <a:xfrm>
          <a:off x="0" y="0"/>
          <a:ext cx="0" cy="0"/>
          <a:chOff x="0" y="0"/>
          <a:chExt cx="0" cy="0"/>
        </a:xfrm>
      </p:grpSpPr>
      <p:cxnSp>
        <p:nvCxnSpPr>
          <p:cNvPr id="5" name="Shape 21"/>
          <p:cNvCxnSpPr>
            <a:cxnSpLocks noChangeShapeType="1"/>
          </p:cNvCxnSpPr>
          <p:nvPr/>
        </p:nvCxnSpPr>
        <p:spPr bwMode="auto">
          <a:xfrm>
            <a:off x="457200" y="1524000"/>
            <a:ext cx="8229600" cy="0"/>
          </a:xfrm>
          <a:prstGeom prst="straightConnector1">
            <a:avLst/>
          </a:prstGeom>
          <a:noFill/>
          <a:ln w="50800">
            <a:solidFill>
              <a:srgbClr val="DA0002"/>
            </a:solidFill>
            <a:round/>
            <a:headEnd type="none" w="sm" len="sm"/>
            <a:tailEnd type="none" w="sm" len="sm"/>
          </a:ln>
          <a:extLst>
            <a:ext uri="{909E8E84-426E-40DD-AFC4-6F175D3DCCD1}">
              <a14:hiddenFill xmlns:a14="http://schemas.microsoft.com/office/drawing/2010/main">
                <a:noFill/>
              </a14:hiddenFill>
            </a:ext>
          </a:extLst>
        </p:spPr>
      </p:cxnSp>
      <p:sp>
        <p:nvSpPr>
          <p:cNvPr id="18" name="Shape 18"/>
          <p:cNvSpPr>
            <a:spLocks noGrp="1"/>
          </p:cNvSpPr>
          <p:nvPr>
            <p:ph type="title"/>
          </p:nvPr>
        </p:nvSpPr>
        <p:spPr>
          <a:xfrm>
            <a:off x="457200" y="274637"/>
            <a:ext cx="8229600" cy="1143000"/>
          </a:xfrm>
          <a:prstGeom prst="rect">
            <a:avLst/>
          </a:prstGeom>
          <a:noFill/>
          <a:ln>
            <a:noFill/>
          </a:ln>
        </p:spPr>
        <p:txBody>
          <a:bodyPr/>
          <a:lstStyle>
            <a:lvl1pPr rtl="0">
              <a:defRPr>
                <a:solidFill>
                  <a:srgbClr val="DA0002"/>
                </a:solidFill>
              </a:defRPr>
            </a:lvl1pPr>
            <a:lvl2pPr rtl="0">
              <a:defRPr>
                <a:solidFill>
                  <a:srgbClr val="DA0002"/>
                </a:solidFill>
              </a:defRPr>
            </a:lvl2pPr>
            <a:lvl3pPr rtl="0">
              <a:defRPr>
                <a:solidFill>
                  <a:srgbClr val="DA0002"/>
                </a:solidFill>
              </a:defRPr>
            </a:lvl3pPr>
            <a:lvl4pPr rtl="0">
              <a:defRPr>
                <a:solidFill>
                  <a:srgbClr val="DA0002"/>
                </a:solidFill>
              </a:defRPr>
            </a:lvl4pPr>
            <a:lvl5pPr rtl="0">
              <a:defRPr>
                <a:solidFill>
                  <a:srgbClr val="DA0002"/>
                </a:solidFill>
              </a:defRPr>
            </a:lvl5pPr>
            <a:lvl6pPr rtl="0">
              <a:defRPr>
                <a:solidFill>
                  <a:srgbClr val="DA0002"/>
                </a:solidFill>
              </a:defRPr>
            </a:lvl6pPr>
            <a:lvl7pPr rtl="0">
              <a:defRPr>
                <a:solidFill>
                  <a:srgbClr val="DA0002"/>
                </a:solidFill>
              </a:defRPr>
            </a:lvl7pPr>
            <a:lvl8pPr rtl="0">
              <a:defRPr>
                <a:solidFill>
                  <a:srgbClr val="DA0002"/>
                </a:solidFill>
              </a:defRPr>
            </a:lvl8pPr>
            <a:lvl9pPr rtl="0">
              <a:defRPr>
                <a:solidFill>
                  <a:srgbClr val="DA0002"/>
                </a:solidFill>
              </a:defRPr>
            </a:lvl9pPr>
          </a:lstStyle>
          <a:p>
            <a:r>
              <a:rPr lang="en-US" smtClean="0"/>
              <a:t>Click to edit Master title style</a:t>
            </a:r>
            <a:endParaRPr/>
          </a:p>
        </p:txBody>
      </p:sp>
      <p:sp>
        <p:nvSpPr>
          <p:cNvPr id="19" name="Shape 19"/>
          <p:cNvSpPr>
            <a:spLocks noGrp="1"/>
          </p:cNvSpPr>
          <p:nvPr>
            <p:ph type="body" idx="1"/>
          </p:nvPr>
        </p:nvSpPr>
        <p:spPr>
          <a:xfrm>
            <a:off x="457200" y="1600200"/>
            <a:ext cx="3994500" cy="4967700"/>
          </a:xfrm>
          <a:prstGeom prst="rect">
            <a:avLst/>
          </a:prstGeom>
          <a:noFill/>
          <a:ln>
            <a:noFill/>
          </a:ln>
        </p:spPr>
        <p:txBody>
          <a:bodyPr/>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pPr lvl="0"/>
            <a:r>
              <a:rPr lang="en-US" smtClean="0"/>
              <a:t>Click to edit Master text styles</a:t>
            </a:r>
          </a:p>
        </p:txBody>
      </p:sp>
      <p:sp>
        <p:nvSpPr>
          <p:cNvPr id="20" name="Shape 20"/>
          <p:cNvSpPr>
            <a:spLocks noGrp="1"/>
          </p:cNvSpPr>
          <p:nvPr>
            <p:ph type="body" idx="2"/>
          </p:nvPr>
        </p:nvSpPr>
        <p:spPr>
          <a:xfrm>
            <a:off x="4692273" y="1600200"/>
            <a:ext cx="3994500" cy="4967700"/>
          </a:xfrm>
          <a:prstGeom prst="rect">
            <a:avLst/>
          </a:prstGeom>
          <a:noFill/>
          <a:ln>
            <a:noFill/>
          </a:ln>
        </p:spPr>
        <p:txBody>
          <a:bodyPr/>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pPr lvl="0"/>
            <a:r>
              <a:rPr lang="en-US" smtClean="0"/>
              <a:t>Click to edit Master text styles</a:t>
            </a:r>
          </a:p>
        </p:txBody>
      </p:sp>
    </p:spTree>
    <p:extLst>
      <p:ext uri="{BB962C8B-B14F-4D97-AF65-F5344CB8AC3E}">
        <p14:creationId xmlns:p14="http://schemas.microsoft.com/office/powerpoint/2010/main" val="54960072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852749533"/>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matchingName="title" type="title" preserve="1">
  <p:cSld name="title">
    <p:spTree>
      <p:nvGrpSpPr>
        <p:cNvPr id="1" name="Shape 33"/>
        <p:cNvGrpSpPr/>
        <p:nvPr/>
      </p:nvGrpSpPr>
      <p:grpSpPr>
        <a:xfrm>
          <a:off x="0" y="0"/>
          <a:ext cx="0" cy="0"/>
          <a:chOff x="0" y="0"/>
          <a:chExt cx="0" cy="0"/>
        </a:xfrm>
      </p:grpSpPr>
      <p:sp>
        <p:nvSpPr>
          <p:cNvPr id="34" name="Shape 34"/>
          <p:cNvSpPr>
            <a:spLocks noGrp="1"/>
          </p:cNvSpPr>
          <p:nvPr>
            <p:ph type="ctrTitle"/>
          </p:nvPr>
        </p:nvSpPr>
        <p:spPr>
          <a:xfrm>
            <a:off x="685800" y="2111123"/>
            <a:ext cx="7772400" cy="1546474"/>
          </a:xfrm>
          <a:prstGeom prst="rect">
            <a:avLst/>
          </a:prstGeom>
          <a:noFill/>
          <a:ln>
            <a:noFill/>
          </a:ln>
        </p:spPr>
        <p:txBody>
          <a:bodyPr lIns="91425" tIns="91425" rIns="91425" bIns="91425" anchor="b" anchorCtr="0"/>
          <a:lstStyle>
            <a:lvl1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1pPr>
            <a:lvl2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2pPr>
            <a:lvl3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3pPr>
            <a:lvl4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4pPr>
            <a:lvl5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5pPr>
            <a:lvl6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6pPr>
            <a:lvl7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7pPr>
            <a:lvl8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8pPr>
            <a:lvl9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9pPr>
          </a:lstStyle>
          <a:p>
            <a:r>
              <a:rPr lang="en-US" smtClean="0"/>
              <a:t>Click to edit Master title style</a:t>
            </a:r>
            <a:endParaRPr/>
          </a:p>
        </p:txBody>
      </p:sp>
      <p:sp>
        <p:nvSpPr>
          <p:cNvPr id="35" name="Shape 35"/>
          <p:cNvSpPr>
            <a:spLocks noGrp="1"/>
          </p:cNvSpPr>
          <p:nvPr>
            <p:ph type="subTitle" idx="1"/>
          </p:nvPr>
        </p:nvSpPr>
        <p:spPr>
          <a:xfrm>
            <a:off x="685800" y="3786737"/>
            <a:ext cx="7772400" cy="1046317"/>
          </a:xfrm>
          <a:prstGeom prst="rect">
            <a:avLst/>
          </a:prstGeom>
          <a:noFill/>
          <a:ln>
            <a:noFill/>
          </a:ln>
        </p:spPr>
        <p:txBody>
          <a:bodyPr lIns="91425" tIns="91425" rIns="91425" bIns="91425" anchor="t" anchorCtr="0"/>
          <a:lstStyle>
            <a:lvl1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1pPr>
            <a:lvl2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2pPr>
            <a:lvl3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3pPr>
            <a:lvl4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4pPr>
            <a:lvl5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5pPr>
            <a:lvl6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6pPr>
            <a:lvl7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7pPr>
            <a:lvl8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8pPr>
            <a:lvl9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9pPr>
          </a:lstStyle>
          <a:p>
            <a:r>
              <a:rPr lang="en-US" smtClean="0"/>
              <a:t>Click to edit Master subtitle style</a:t>
            </a:r>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matchingName="tx" type="tx" preserve="1">
  <p:cSld name="tx">
    <p:spTree>
      <p:nvGrpSpPr>
        <p:cNvPr id="1" name="Shape 36"/>
        <p:cNvGrpSpPr/>
        <p:nvPr/>
      </p:nvGrpSpPr>
      <p:grpSpPr>
        <a:xfrm>
          <a:off x="0" y="0"/>
          <a:ext cx="0" cy="0"/>
          <a:chOff x="0" y="0"/>
          <a:chExt cx="0" cy="0"/>
        </a:xfrm>
      </p:grpSpPr>
      <p:sp>
        <p:nvSpPr>
          <p:cNvPr id="37" name="Shape 37"/>
          <p:cNvSpPr>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1pPr>
            <a:lvl2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2pPr>
            <a:lvl3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3pPr>
            <a:lvl4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4pPr>
            <a:lvl5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5pPr>
            <a:lvl6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6pPr>
            <a:lvl7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7pPr>
            <a:lvl8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8pPr>
            <a:lvl9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9pPr>
          </a:lstStyle>
          <a:p>
            <a:r>
              <a:rPr lang="en-US" smtClean="0"/>
              <a:t>Click to edit Master title style</a:t>
            </a:r>
            <a:endParaRPr/>
          </a:p>
        </p:txBody>
      </p:sp>
      <p:sp>
        <p:nvSpPr>
          <p:cNvPr id="38" name="Shape 38"/>
          <p:cNvSpPr>
            <a:spLocks noGrp="1"/>
          </p:cNvSpPr>
          <p:nvPr>
            <p:ph type="body" idx="1"/>
          </p:nvPr>
        </p:nvSpPr>
        <p:spPr>
          <a:xfrm>
            <a:off x="457200" y="1600200"/>
            <a:ext cx="8229600" cy="4967574"/>
          </a:xfrm>
          <a:prstGeom prst="rect">
            <a:avLst/>
          </a:prstGeom>
          <a:noFill/>
          <a:ln>
            <a:noFill/>
          </a:ln>
        </p:spPr>
        <p:txBody>
          <a:bodyPr lIns="91425" tIns="91425" rIns="91425" bIns="91425" anchor="t" anchorCtr="0"/>
          <a:lstStyle>
            <a:lvl1pPr rtl="0">
              <a:defRPr/>
            </a:lvl1pPr>
            <a:lvl2pPr marL="742950" indent="-285750" rtl="0">
              <a:defRPr/>
            </a:lvl2pPr>
            <a:lvl3pPr marL="1143000" indent="-228600" rtl="0">
              <a:defRPr/>
            </a:lvl3pPr>
            <a:lvl4pPr marL="1600200" indent="-228600" rtl="0">
              <a:defRPr/>
            </a:lvl4pPr>
            <a:lvl5pPr rtl="0">
              <a:defRPr sz="1800"/>
            </a:lvl5pPr>
            <a:lvl6pPr rtl="0">
              <a:defRPr sz="1800"/>
            </a:lvl6pPr>
            <a:lvl7pPr rtl="0">
              <a:defRPr sz="1800"/>
            </a:lvl7pPr>
            <a:lvl8pPr rtl="0">
              <a:defRPr sz="1800"/>
            </a:lvl8pPr>
            <a:lvl9pPr rtl="0">
              <a:defRPr sz="1800"/>
            </a:lvl9pPr>
          </a:lstStyle>
          <a:p>
            <a:pPr lvl="0"/>
            <a:r>
              <a:rPr lang="en-US" smtClean="0"/>
              <a:t>Click to edit Master text styles</a:t>
            </a: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matchingName="twoColTx" type="twoColTx" preserve="1">
  <p:cSld name="twoColTx">
    <p:spTree>
      <p:nvGrpSpPr>
        <p:cNvPr id="1" name="Shape 39"/>
        <p:cNvGrpSpPr/>
        <p:nvPr/>
      </p:nvGrpSpPr>
      <p:grpSpPr>
        <a:xfrm>
          <a:off x="0" y="0"/>
          <a:ext cx="0" cy="0"/>
          <a:chOff x="0" y="0"/>
          <a:chExt cx="0" cy="0"/>
        </a:xfrm>
      </p:grpSpPr>
      <p:sp>
        <p:nvSpPr>
          <p:cNvPr id="40" name="Shape 40"/>
          <p:cNvSpPr>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1pPr>
            <a:lvl2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2pPr>
            <a:lvl3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3pPr>
            <a:lvl4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4pPr>
            <a:lvl5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5pPr>
            <a:lvl6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6pPr>
            <a:lvl7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7pPr>
            <a:lvl8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8pPr>
            <a:lvl9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9pPr>
          </a:lstStyle>
          <a:p>
            <a:r>
              <a:rPr lang="en-US" smtClean="0"/>
              <a:t>Click to edit Master title style</a:t>
            </a:r>
            <a:endParaRPr/>
          </a:p>
        </p:txBody>
      </p:sp>
      <p:sp>
        <p:nvSpPr>
          <p:cNvPr id="41" name="Shape 41"/>
          <p:cNvSpPr>
            <a:spLocks noGrp="1"/>
          </p:cNvSpPr>
          <p:nvPr>
            <p:ph type="body" idx="1"/>
          </p:nvPr>
        </p:nvSpPr>
        <p:spPr>
          <a:xfrm>
            <a:off x="457200" y="1600200"/>
            <a:ext cx="3994525" cy="4967574"/>
          </a:xfrm>
          <a:prstGeom prst="rect">
            <a:avLst/>
          </a:prstGeom>
          <a:noFill/>
          <a:ln>
            <a:noFill/>
          </a:ln>
        </p:spPr>
        <p:txBody>
          <a:bodyPr lIns="91425" tIns="91425" rIns="91425" bIns="91425" anchor="t" anchorCtr="0"/>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pPr lvl="0"/>
            <a:r>
              <a:rPr lang="en-US" smtClean="0"/>
              <a:t>Click to edit Master text styles</a:t>
            </a:r>
          </a:p>
        </p:txBody>
      </p:sp>
      <p:sp>
        <p:nvSpPr>
          <p:cNvPr id="42" name="Shape 42"/>
          <p:cNvSpPr>
            <a:spLocks noGrp="1"/>
          </p:cNvSpPr>
          <p:nvPr>
            <p:ph type="body" idx="2"/>
          </p:nvPr>
        </p:nvSpPr>
        <p:spPr>
          <a:xfrm>
            <a:off x="4692273" y="1600200"/>
            <a:ext cx="3994525" cy="4967574"/>
          </a:xfrm>
          <a:prstGeom prst="rect">
            <a:avLst/>
          </a:prstGeom>
          <a:noFill/>
          <a:ln>
            <a:noFill/>
          </a:ln>
        </p:spPr>
        <p:txBody>
          <a:bodyPr lIns="91425" tIns="91425" rIns="91425" bIns="91425" anchor="t" anchorCtr="0"/>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pPr lvl="0"/>
            <a:r>
              <a:rPr lang="en-US" smtClean="0"/>
              <a:t>Click to edit Master text styles</a:t>
            </a: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matchingName="titleOnly" type="titleOnly" preserve="1">
  <p:cSld name="titleOnly">
    <p:spTree>
      <p:nvGrpSpPr>
        <p:cNvPr id="1" name="Shape 43"/>
        <p:cNvGrpSpPr/>
        <p:nvPr/>
      </p:nvGrpSpPr>
      <p:grpSpPr>
        <a:xfrm>
          <a:off x="0" y="0"/>
          <a:ext cx="0" cy="0"/>
          <a:chOff x="0" y="0"/>
          <a:chExt cx="0" cy="0"/>
        </a:xfrm>
      </p:grpSpPr>
      <p:sp>
        <p:nvSpPr>
          <p:cNvPr id="44" name="Shape 44"/>
          <p:cNvSpPr>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1pPr>
            <a:lvl2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2pPr>
            <a:lvl3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3pPr>
            <a:lvl4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4pPr>
            <a:lvl5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5pPr>
            <a:lvl6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6pPr>
            <a:lvl7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7pPr>
            <a:lvl8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8pPr>
            <a:lvl9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9pPr>
          </a:lstStyle>
          <a:p>
            <a:r>
              <a:rPr lang="en-US" smtClean="0"/>
              <a:t>Click to edit Master title style</a:t>
            </a:r>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matchingName="CAPTION_ONLY" preserve="1">
  <p:cSld name="CAPTION_ONLY">
    <p:spTree>
      <p:nvGrpSpPr>
        <p:cNvPr id="1" name="Shape 45"/>
        <p:cNvGrpSpPr/>
        <p:nvPr/>
      </p:nvGrpSpPr>
      <p:grpSpPr>
        <a:xfrm>
          <a:off x="0" y="0"/>
          <a:ext cx="0" cy="0"/>
          <a:chOff x="0" y="0"/>
          <a:chExt cx="0" cy="0"/>
        </a:xfrm>
      </p:grpSpPr>
      <p:sp>
        <p:nvSpPr>
          <p:cNvPr id="46" name="Shape 46"/>
          <p:cNvSpPr>
            <a:spLocks noGrp="1"/>
          </p:cNvSpPr>
          <p:nvPr>
            <p:ph type="body" idx="1"/>
          </p:nvPr>
        </p:nvSpPr>
        <p:spPr>
          <a:xfrm>
            <a:off x="457200" y="5875078"/>
            <a:ext cx="8229600" cy="692693"/>
          </a:xfrm>
          <a:prstGeom prst="rect">
            <a:avLst/>
          </a:prstGeom>
          <a:noFill/>
          <a:ln>
            <a:noFill/>
          </a:ln>
        </p:spPr>
        <p:txBody>
          <a:bodyPr lIns="91425" tIns="91425" rIns="91425" bIns="91425" anchor="t" anchorCtr="0"/>
          <a:lstStyle>
            <a:lvl1pPr marL="285750" indent="-285750" algn="ctr" rtl="0">
              <a:lnSpc>
                <a:spcPct val="100000"/>
              </a:lnSpc>
              <a:spcBef>
                <a:spcPts val="360"/>
              </a:spcBef>
              <a:spcAft>
                <a:spcPts val="0"/>
              </a:spcAft>
              <a:buClr>
                <a:schemeClr val="dk1"/>
              </a:buClr>
              <a:buSzPct val="166666"/>
              <a:buFont typeface="Arial"/>
              <a:buChar char="•"/>
              <a:defRPr sz="1800">
                <a:solidFill>
                  <a:schemeClr val="dk1"/>
                </a:solidFill>
              </a:defRPr>
            </a:lvl1pPr>
            <a:lvl2pPr marL="285750" indent="-285750" algn="ctr" rtl="0">
              <a:lnSpc>
                <a:spcPct val="100000"/>
              </a:lnSpc>
              <a:spcBef>
                <a:spcPts val="360"/>
              </a:spcBef>
              <a:spcAft>
                <a:spcPts val="0"/>
              </a:spcAft>
              <a:buClr>
                <a:schemeClr val="dk1"/>
              </a:buClr>
              <a:buSzPct val="100000"/>
              <a:buFont typeface="Courier New"/>
              <a:buChar char="o"/>
              <a:defRPr sz="1800">
                <a:solidFill>
                  <a:schemeClr val="dk1"/>
                </a:solidFill>
              </a:defRPr>
            </a:lvl2pPr>
            <a:lvl3pPr marL="285750" indent="-285750" algn="ctr" rtl="0">
              <a:lnSpc>
                <a:spcPct val="100000"/>
              </a:lnSpc>
              <a:spcBef>
                <a:spcPts val="360"/>
              </a:spcBef>
              <a:spcAft>
                <a:spcPts val="0"/>
              </a:spcAft>
              <a:buClr>
                <a:schemeClr val="dk1"/>
              </a:buClr>
              <a:buSzPct val="100000"/>
              <a:buFont typeface="Wingdings"/>
              <a:buChar char="§"/>
              <a:defRPr sz="1800">
                <a:solidFill>
                  <a:schemeClr val="dk1"/>
                </a:solidFill>
              </a:defRPr>
            </a:lvl3pPr>
            <a:lvl4pPr marL="285750" indent="-285750" algn="ctr" rtl="0">
              <a:lnSpc>
                <a:spcPct val="100000"/>
              </a:lnSpc>
              <a:spcBef>
                <a:spcPts val="360"/>
              </a:spcBef>
              <a:spcAft>
                <a:spcPts val="0"/>
              </a:spcAft>
              <a:buClr>
                <a:schemeClr val="dk1"/>
              </a:buClr>
              <a:buSzPct val="166666"/>
              <a:buFont typeface="Arial"/>
              <a:buChar char="•"/>
              <a:defRPr sz="1800">
                <a:solidFill>
                  <a:schemeClr val="dk1"/>
                </a:solidFill>
              </a:defRPr>
            </a:lvl4pPr>
            <a:lvl5pPr marL="285750" indent="-285750" algn="ctr" rtl="0">
              <a:lnSpc>
                <a:spcPct val="100000"/>
              </a:lnSpc>
              <a:spcBef>
                <a:spcPts val="360"/>
              </a:spcBef>
              <a:spcAft>
                <a:spcPts val="0"/>
              </a:spcAft>
              <a:buClr>
                <a:schemeClr val="dk1"/>
              </a:buClr>
              <a:buSzPct val="100000"/>
              <a:buFont typeface="Courier New"/>
              <a:buChar char="o"/>
              <a:defRPr sz="1800">
                <a:solidFill>
                  <a:schemeClr val="dk1"/>
                </a:solidFill>
              </a:defRPr>
            </a:lvl5pPr>
            <a:lvl6pPr marL="285750" indent="-285750" algn="ctr" rtl="0">
              <a:lnSpc>
                <a:spcPct val="100000"/>
              </a:lnSpc>
              <a:spcBef>
                <a:spcPts val="360"/>
              </a:spcBef>
              <a:spcAft>
                <a:spcPts val="0"/>
              </a:spcAft>
              <a:buClr>
                <a:schemeClr val="dk1"/>
              </a:buClr>
              <a:buSzPct val="100000"/>
              <a:buFont typeface="Wingdings"/>
              <a:buChar char="§"/>
              <a:defRPr sz="1800">
                <a:solidFill>
                  <a:schemeClr val="dk1"/>
                </a:solidFill>
              </a:defRPr>
            </a:lvl6pPr>
            <a:lvl7pPr marL="285750" indent="-285750" algn="ctr" rtl="0">
              <a:lnSpc>
                <a:spcPct val="100000"/>
              </a:lnSpc>
              <a:spcBef>
                <a:spcPts val="360"/>
              </a:spcBef>
              <a:spcAft>
                <a:spcPts val="0"/>
              </a:spcAft>
              <a:buClr>
                <a:schemeClr val="dk1"/>
              </a:buClr>
              <a:buSzPct val="166666"/>
              <a:buFont typeface="Arial"/>
              <a:buChar char="•"/>
              <a:defRPr sz="1800">
                <a:solidFill>
                  <a:schemeClr val="dk1"/>
                </a:solidFill>
              </a:defRPr>
            </a:lvl7pPr>
            <a:lvl8pPr marL="285750" indent="-285750" algn="ctr" rtl="0">
              <a:lnSpc>
                <a:spcPct val="100000"/>
              </a:lnSpc>
              <a:spcBef>
                <a:spcPts val="360"/>
              </a:spcBef>
              <a:spcAft>
                <a:spcPts val="0"/>
              </a:spcAft>
              <a:buClr>
                <a:schemeClr val="dk1"/>
              </a:buClr>
              <a:buSzPct val="100000"/>
              <a:buFont typeface="Courier New"/>
              <a:buChar char="o"/>
              <a:defRPr sz="1800">
                <a:solidFill>
                  <a:schemeClr val="dk1"/>
                </a:solidFill>
              </a:defRPr>
            </a:lvl8pPr>
            <a:lvl9pPr marL="285750" indent="-285750" algn="ctr" rtl="0">
              <a:lnSpc>
                <a:spcPct val="100000"/>
              </a:lnSpc>
              <a:spcBef>
                <a:spcPts val="360"/>
              </a:spcBef>
              <a:spcAft>
                <a:spcPts val="0"/>
              </a:spcAft>
              <a:buClr>
                <a:schemeClr val="dk1"/>
              </a:buClr>
              <a:buSzPct val="100000"/>
              <a:buFont typeface="Wingdings"/>
              <a:buChar char="§"/>
              <a:defRPr sz="1800">
                <a:solidFill>
                  <a:schemeClr val="dk1"/>
                </a:solidFill>
              </a:defRPr>
            </a:lvl9pPr>
          </a:lstStyle>
          <a:p>
            <a:pPr lvl="0"/>
            <a:r>
              <a:rPr lang="en-US" smtClean="0"/>
              <a:t>Click to edit Master text styles</a:t>
            </a: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matchingName="blank" type="blank" preserve="1">
  <p:cSld name="blank">
    <p:spTree>
      <p:nvGrpSpPr>
        <p:cNvPr id="1" name="Shape 47"/>
        <p:cNvGrpSpPr/>
        <p:nvPr/>
      </p:nvGrpSpPr>
      <p:grpSpPr>
        <a:xfrm>
          <a:off x="0" y="0"/>
          <a:ext cx="0" cy="0"/>
          <a:chOff x="0" y="0"/>
          <a:chExt cx="0" cy="0"/>
        </a:xfrm>
      </p:grpSpPr>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matchingName="title" type="title">
  <p:cSld name="title">
    <p:spTree>
      <p:nvGrpSpPr>
        <p:cNvPr id="1" name="Shape 8"/>
        <p:cNvGrpSpPr/>
        <p:nvPr/>
      </p:nvGrpSpPr>
      <p:grpSpPr>
        <a:xfrm>
          <a:off x="0" y="0"/>
          <a:ext cx="0" cy="0"/>
          <a:chOff x="0" y="0"/>
          <a:chExt cx="0" cy="0"/>
        </a:xfrm>
      </p:grpSpPr>
      <p:sp>
        <p:nvSpPr>
          <p:cNvPr id="9" name="Shape 9"/>
          <p:cNvSpPr>
            <a:spLocks noGrp="1"/>
          </p:cNvSpPr>
          <p:nvPr>
            <p:ph type="ctrTitle"/>
          </p:nvPr>
        </p:nvSpPr>
        <p:spPr>
          <a:xfrm>
            <a:off x="457200" y="751679"/>
            <a:ext cx="8229600" cy="4012499"/>
          </a:xfrm>
          <a:prstGeom prst="rect">
            <a:avLst/>
          </a:prstGeom>
          <a:noFill/>
          <a:ln>
            <a:noFill/>
          </a:ln>
        </p:spPr>
        <p:txBody>
          <a:bodyPr lIns="91425" tIns="91425" rIns="91425" bIns="91425" anchor="t" anchorCtr="0"/>
          <a:lstStyle>
            <a:lvl1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1pPr>
            <a:lvl2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2pPr>
            <a:lvl3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3pPr>
            <a:lvl4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4pPr>
            <a:lvl5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5pPr>
            <a:lvl6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6pPr>
            <a:lvl7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7pPr>
            <a:lvl8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8pPr>
            <a:lvl9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9pPr>
          </a:lstStyle>
          <a:p>
            <a:r>
              <a:rPr lang="en-US" smtClean="0"/>
              <a:t>Click to edit Master title style</a:t>
            </a:r>
            <a:endParaRPr/>
          </a:p>
        </p:txBody>
      </p:sp>
      <p:sp>
        <p:nvSpPr>
          <p:cNvPr id="10" name="Shape 10"/>
          <p:cNvSpPr>
            <a:spLocks noGrp="1"/>
          </p:cNvSpPr>
          <p:nvPr>
            <p:ph type="subTitle" idx="1"/>
          </p:nvPr>
        </p:nvSpPr>
        <p:spPr>
          <a:xfrm>
            <a:off x="457200" y="4955189"/>
            <a:ext cx="8229600" cy="1643400"/>
          </a:xfrm>
          <a:prstGeom prst="rect">
            <a:avLst/>
          </a:prstGeom>
          <a:noFill/>
          <a:ln>
            <a:noFill/>
          </a:ln>
        </p:spPr>
        <p:txBody>
          <a:bodyPr lIns="91425" tIns="91425" rIns="91425" bIns="91425" anchor="t" anchorCtr="0"/>
          <a:lstStyle>
            <a:lvl1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1pPr>
            <a:lvl2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2pPr>
            <a:lvl3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3pPr>
            <a:lvl4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4pPr>
            <a:lvl5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5pPr>
            <a:lvl6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6pPr>
            <a:lvl7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7pPr>
            <a:lvl8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8pPr>
            <a:lvl9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9pPr>
          </a:lstStyle>
          <a:p>
            <a:r>
              <a:rPr lang="en-US" smtClean="0"/>
              <a:t>Click to edit Master subtitle style</a:t>
            </a:r>
            <a:endParaRPr/>
          </a:p>
        </p:txBody>
      </p:sp>
      <p:cxnSp>
        <p:nvCxnSpPr>
          <p:cNvPr id="11" name="Shape 11"/>
          <p:cNvCxnSpPr/>
          <p:nvPr/>
        </p:nvCxnSpPr>
        <p:spPr>
          <a:xfrm>
            <a:off x="457200" y="548639"/>
            <a:ext cx="8229600" cy="0"/>
          </a:xfrm>
          <a:prstGeom prst="straightConnector1">
            <a:avLst/>
          </a:prstGeom>
          <a:noFill/>
          <a:ln w="57150" cap="flat">
            <a:solidFill>
              <a:schemeClr val="accent1"/>
            </a:solidFill>
            <a:prstDash val="solid"/>
            <a:round/>
            <a:headEnd type="none" w="sm" len="sm"/>
            <a:tailEnd type="none" w="sm" len="sm"/>
          </a:ln>
        </p:spPr>
      </p:cxnSp>
      <p:cxnSp>
        <p:nvCxnSpPr>
          <p:cNvPr id="12" name="Shape 12"/>
          <p:cNvCxnSpPr/>
          <p:nvPr/>
        </p:nvCxnSpPr>
        <p:spPr>
          <a:xfrm>
            <a:off x="457200" y="4844510"/>
            <a:ext cx="8229600" cy="0"/>
          </a:xfrm>
          <a:prstGeom prst="straightConnector1">
            <a:avLst/>
          </a:prstGeom>
          <a:noFill/>
          <a:ln w="57150" cap="flat">
            <a:solidFill>
              <a:schemeClr val="accent1"/>
            </a:solidFill>
            <a:prstDash val="solid"/>
            <a:round/>
            <a:headEnd type="none" w="sm" len="sm"/>
            <a:tailEnd type="none" w="sm" len="sm"/>
          </a:ln>
        </p:spPr>
      </p:cxn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matchingName="tx" type="tx">
  <p:cSld name="tx">
    <p:spTree>
      <p:nvGrpSpPr>
        <p:cNvPr id="1" name="Shape 13"/>
        <p:cNvGrpSpPr/>
        <p:nvPr/>
      </p:nvGrpSpPr>
      <p:grpSpPr>
        <a:xfrm>
          <a:off x="0" y="0"/>
          <a:ext cx="0" cy="0"/>
          <a:chOff x="0" y="0"/>
          <a:chExt cx="0" cy="0"/>
        </a:xfrm>
      </p:grpSpPr>
      <p:sp>
        <p:nvSpPr>
          <p:cNvPr id="14" name="Shape 14"/>
          <p:cNvSpPr>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rtl="0">
              <a:defRPr>
                <a:solidFill>
                  <a:srgbClr val="DA0002"/>
                </a:solidFill>
              </a:defRPr>
            </a:lvl1pPr>
            <a:lvl2pPr rtl="0">
              <a:defRPr>
                <a:solidFill>
                  <a:srgbClr val="DA0002"/>
                </a:solidFill>
              </a:defRPr>
            </a:lvl2pPr>
            <a:lvl3pPr rtl="0">
              <a:defRPr>
                <a:solidFill>
                  <a:srgbClr val="DA0002"/>
                </a:solidFill>
              </a:defRPr>
            </a:lvl3pPr>
            <a:lvl4pPr rtl="0">
              <a:defRPr>
                <a:solidFill>
                  <a:srgbClr val="DA0002"/>
                </a:solidFill>
              </a:defRPr>
            </a:lvl4pPr>
            <a:lvl5pPr rtl="0">
              <a:defRPr>
                <a:solidFill>
                  <a:srgbClr val="DA0002"/>
                </a:solidFill>
              </a:defRPr>
            </a:lvl5pPr>
            <a:lvl6pPr rtl="0">
              <a:defRPr>
                <a:solidFill>
                  <a:srgbClr val="DA0002"/>
                </a:solidFill>
              </a:defRPr>
            </a:lvl6pPr>
            <a:lvl7pPr rtl="0">
              <a:defRPr>
                <a:solidFill>
                  <a:srgbClr val="DA0002"/>
                </a:solidFill>
              </a:defRPr>
            </a:lvl7pPr>
            <a:lvl8pPr rtl="0">
              <a:defRPr>
                <a:solidFill>
                  <a:srgbClr val="DA0002"/>
                </a:solidFill>
              </a:defRPr>
            </a:lvl8pPr>
            <a:lvl9pPr rtl="0">
              <a:defRPr>
                <a:solidFill>
                  <a:srgbClr val="DA0002"/>
                </a:solidFill>
              </a:defRPr>
            </a:lvl9pPr>
          </a:lstStyle>
          <a:p>
            <a:r>
              <a:rPr lang="en-US" smtClean="0"/>
              <a:t>Click to edit Master title style</a:t>
            </a:r>
            <a:endParaRPr/>
          </a:p>
        </p:txBody>
      </p:sp>
      <p:sp>
        <p:nvSpPr>
          <p:cNvPr id="15" name="Shape 15"/>
          <p:cNvSpPr>
            <a:spLocks noGrp="1"/>
          </p:cNvSpPr>
          <p:nvPr>
            <p:ph type="body" idx="1"/>
          </p:nvPr>
        </p:nvSpPr>
        <p:spPr>
          <a:xfrm>
            <a:off x="457200" y="1600200"/>
            <a:ext cx="8229600" cy="4967700"/>
          </a:xfrm>
          <a:prstGeom prst="rect">
            <a:avLst/>
          </a:prstGeom>
          <a:noFill/>
          <a:ln>
            <a:noFill/>
          </a:ln>
        </p:spPr>
        <p:txBody>
          <a:bodyPr lIns="91425" tIns="91425" rIns="91425" bIns="91425" anchor="t" anchorCtr="0"/>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pPr lvl="0"/>
            <a:r>
              <a:rPr lang="en-US" smtClean="0"/>
              <a:t>Click to edit Master text styles</a:t>
            </a:r>
          </a:p>
        </p:txBody>
      </p:sp>
      <p:cxnSp>
        <p:nvCxnSpPr>
          <p:cNvPr id="16" name="Shape 16"/>
          <p:cNvCxnSpPr/>
          <p:nvPr/>
        </p:nvCxnSpPr>
        <p:spPr>
          <a:xfrm>
            <a:off x="457200" y="1524000"/>
            <a:ext cx="8229600" cy="0"/>
          </a:xfrm>
          <a:prstGeom prst="straightConnector1">
            <a:avLst/>
          </a:prstGeom>
          <a:noFill/>
          <a:ln w="50800" cap="flat">
            <a:solidFill>
              <a:srgbClr val="DA0002"/>
            </a:solidFill>
            <a:prstDash val="solid"/>
            <a:round/>
            <a:headEnd type="none" w="sm" len="sm"/>
            <a:tailEnd type="none" w="sm" len="sm"/>
          </a:ln>
        </p:spPr>
      </p:cxn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matchingName="twoColTx" type="twoColTx">
  <p:cSld name="twoColTx">
    <p:spTree>
      <p:nvGrpSpPr>
        <p:cNvPr id="1" name="Shape 17"/>
        <p:cNvGrpSpPr/>
        <p:nvPr/>
      </p:nvGrpSpPr>
      <p:grpSpPr>
        <a:xfrm>
          <a:off x="0" y="0"/>
          <a:ext cx="0" cy="0"/>
          <a:chOff x="0" y="0"/>
          <a:chExt cx="0" cy="0"/>
        </a:xfrm>
      </p:grpSpPr>
      <p:sp>
        <p:nvSpPr>
          <p:cNvPr id="18" name="Shape 18"/>
          <p:cNvSpPr>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rtl="0">
              <a:defRPr>
                <a:solidFill>
                  <a:srgbClr val="DA0002"/>
                </a:solidFill>
              </a:defRPr>
            </a:lvl1pPr>
            <a:lvl2pPr rtl="0">
              <a:defRPr>
                <a:solidFill>
                  <a:srgbClr val="DA0002"/>
                </a:solidFill>
              </a:defRPr>
            </a:lvl2pPr>
            <a:lvl3pPr rtl="0">
              <a:defRPr>
                <a:solidFill>
                  <a:srgbClr val="DA0002"/>
                </a:solidFill>
              </a:defRPr>
            </a:lvl3pPr>
            <a:lvl4pPr rtl="0">
              <a:defRPr>
                <a:solidFill>
                  <a:srgbClr val="DA0002"/>
                </a:solidFill>
              </a:defRPr>
            </a:lvl4pPr>
            <a:lvl5pPr rtl="0">
              <a:defRPr>
                <a:solidFill>
                  <a:srgbClr val="DA0002"/>
                </a:solidFill>
              </a:defRPr>
            </a:lvl5pPr>
            <a:lvl6pPr rtl="0">
              <a:defRPr>
                <a:solidFill>
                  <a:srgbClr val="DA0002"/>
                </a:solidFill>
              </a:defRPr>
            </a:lvl6pPr>
            <a:lvl7pPr rtl="0">
              <a:defRPr>
                <a:solidFill>
                  <a:srgbClr val="DA0002"/>
                </a:solidFill>
              </a:defRPr>
            </a:lvl7pPr>
            <a:lvl8pPr rtl="0">
              <a:defRPr>
                <a:solidFill>
                  <a:srgbClr val="DA0002"/>
                </a:solidFill>
              </a:defRPr>
            </a:lvl8pPr>
            <a:lvl9pPr rtl="0">
              <a:defRPr>
                <a:solidFill>
                  <a:srgbClr val="DA0002"/>
                </a:solidFill>
              </a:defRPr>
            </a:lvl9pPr>
          </a:lstStyle>
          <a:p>
            <a:r>
              <a:rPr lang="en-US" smtClean="0"/>
              <a:t>Click to edit Master title style</a:t>
            </a:r>
            <a:endParaRPr/>
          </a:p>
        </p:txBody>
      </p:sp>
      <p:sp>
        <p:nvSpPr>
          <p:cNvPr id="19" name="Shape 19"/>
          <p:cNvSpPr>
            <a:spLocks noGrp="1"/>
          </p:cNvSpPr>
          <p:nvPr>
            <p:ph type="body" idx="1"/>
          </p:nvPr>
        </p:nvSpPr>
        <p:spPr>
          <a:xfrm>
            <a:off x="457200" y="1600200"/>
            <a:ext cx="3994500" cy="4967700"/>
          </a:xfrm>
          <a:prstGeom prst="rect">
            <a:avLst/>
          </a:prstGeom>
          <a:noFill/>
          <a:ln>
            <a:noFill/>
          </a:ln>
        </p:spPr>
        <p:txBody>
          <a:bodyPr lIns="91425" tIns="91425" rIns="91425" bIns="91425" anchor="t" anchorCtr="0"/>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pPr lvl="0"/>
            <a:r>
              <a:rPr lang="en-US" smtClean="0"/>
              <a:t>Click to edit Master text styles</a:t>
            </a:r>
          </a:p>
        </p:txBody>
      </p:sp>
      <p:sp>
        <p:nvSpPr>
          <p:cNvPr id="20" name="Shape 20"/>
          <p:cNvSpPr>
            <a:spLocks noGrp="1"/>
          </p:cNvSpPr>
          <p:nvPr>
            <p:ph type="body" idx="2"/>
          </p:nvPr>
        </p:nvSpPr>
        <p:spPr>
          <a:xfrm>
            <a:off x="4692273" y="1600200"/>
            <a:ext cx="3994500" cy="4967700"/>
          </a:xfrm>
          <a:prstGeom prst="rect">
            <a:avLst/>
          </a:prstGeom>
          <a:noFill/>
          <a:ln>
            <a:noFill/>
          </a:ln>
        </p:spPr>
        <p:txBody>
          <a:bodyPr lIns="91425" tIns="91425" rIns="91425" bIns="91425" anchor="t" anchorCtr="0"/>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pPr lvl="0"/>
            <a:r>
              <a:rPr lang="en-US" smtClean="0"/>
              <a:t>Click to edit Master text styles</a:t>
            </a:r>
          </a:p>
        </p:txBody>
      </p:sp>
      <p:cxnSp>
        <p:nvCxnSpPr>
          <p:cNvPr id="21" name="Shape 21"/>
          <p:cNvCxnSpPr/>
          <p:nvPr/>
        </p:nvCxnSpPr>
        <p:spPr>
          <a:xfrm>
            <a:off x="457200" y="1524000"/>
            <a:ext cx="8229600" cy="0"/>
          </a:xfrm>
          <a:prstGeom prst="straightConnector1">
            <a:avLst/>
          </a:prstGeom>
          <a:noFill/>
          <a:ln w="50800" cap="flat">
            <a:solidFill>
              <a:srgbClr val="DA0002"/>
            </a:solidFill>
            <a:prstDash val="solid"/>
            <a:round/>
            <a:headEnd type="none" w="sm" len="sm"/>
            <a:tailEnd type="none" w="sm" len="sm"/>
          </a:ln>
        </p:spPr>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Only" type="titleOnly">
  <p:cSld name="titleOnly">
    <p:spTree>
      <p:nvGrpSpPr>
        <p:cNvPr id="1" name="Shape 22"/>
        <p:cNvGrpSpPr/>
        <p:nvPr/>
      </p:nvGrpSpPr>
      <p:grpSpPr>
        <a:xfrm>
          <a:off x="0" y="0"/>
          <a:ext cx="0" cy="0"/>
          <a:chOff x="0" y="0"/>
          <a:chExt cx="0" cy="0"/>
        </a:xfrm>
      </p:grpSpPr>
      <p:cxnSp>
        <p:nvCxnSpPr>
          <p:cNvPr id="3" name="Shape 24"/>
          <p:cNvCxnSpPr>
            <a:cxnSpLocks noChangeShapeType="1"/>
          </p:cNvCxnSpPr>
          <p:nvPr/>
        </p:nvCxnSpPr>
        <p:spPr bwMode="auto">
          <a:xfrm>
            <a:off x="457200" y="1524000"/>
            <a:ext cx="8229600" cy="0"/>
          </a:xfrm>
          <a:prstGeom prst="straightConnector1">
            <a:avLst/>
          </a:prstGeom>
          <a:noFill/>
          <a:ln w="50800">
            <a:solidFill>
              <a:schemeClr val="accent1"/>
            </a:solidFill>
            <a:round/>
            <a:headEnd type="none" w="sm" len="sm"/>
            <a:tailEnd type="none" w="sm" len="sm"/>
          </a:ln>
          <a:extLst>
            <a:ext uri="{909E8E84-426E-40DD-AFC4-6F175D3DCCD1}">
              <a14:hiddenFill xmlns:a14="http://schemas.microsoft.com/office/drawing/2010/main">
                <a:noFill/>
              </a14:hiddenFill>
            </a:ext>
          </a:extLst>
        </p:spPr>
      </p:cxnSp>
      <p:sp>
        <p:nvSpPr>
          <p:cNvPr id="23" name="Shape 23"/>
          <p:cNvSpPr>
            <a:spLocks noGrp="1"/>
          </p:cNvSpPr>
          <p:nvPr>
            <p:ph type="title"/>
          </p:nvPr>
        </p:nvSpPr>
        <p:spPr>
          <a:xfrm>
            <a:off x="457200" y="274637"/>
            <a:ext cx="8229600" cy="1143000"/>
          </a:xfrm>
          <a:prstGeom prst="rect">
            <a:avLst/>
          </a:prstGeom>
          <a:noFill/>
          <a:ln>
            <a:noFill/>
          </a:ln>
        </p:spPr>
        <p:txBody>
          <a:bodyPr/>
          <a:lstStyle>
            <a:lvl1pPr rtl="0">
              <a:defRPr>
                <a:solidFill>
                  <a:schemeClr val="accent1"/>
                </a:solidFill>
              </a:defRPr>
            </a:lvl1pPr>
            <a:lvl2pPr rtl="0">
              <a:defRPr>
                <a:solidFill>
                  <a:schemeClr val="accent1"/>
                </a:solidFill>
              </a:defRPr>
            </a:lvl2pPr>
            <a:lvl3pPr rtl="0">
              <a:defRPr>
                <a:solidFill>
                  <a:schemeClr val="accent1"/>
                </a:solidFill>
              </a:defRPr>
            </a:lvl3pPr>
            <a:lvl4pPr rtl="0">
              <a:defRPr>
                <a:solidFill>
                  <a:schemeClr val="accent1"/>
                </a:solidFill>
              </a:defRPr>
            </a:lvl4pPr>
            <a:lvl5pPr rtl="0">
              <a:defRPr>
                <a:solidFill>
                  <a:schemeClr val="accent1"/>
                </a:solidFill>
              </a:defRPr>
            </a:lvl5pPr>
            <a:lvl6pPr rtl="0">
              <a:defRPr>
                <a:solidFill>
                  <a:schemeClr val="accent1"/>
                </a:solidFill>
              </a:defRPr>
            </a:lvl6pPr>
            <a:lvl7pPr rtl="0">
              <a:defRPr>
                <a:solidFill>
                  <a:schemeClr val="accent1"/>
                </a:solidFill>
              </a:defRPr>
            </a:lvl7pPr>
            <a:lvl8pPr rtl="0">
              <a:defRPr>
                <a:solidFill>
                  <a:schemeClr val="accent1"/>
                </a:solidFill>
              </a:defRPr>
            </a:lvl8pPr>
            <a:lvl9pPr rtl="0">
              <a:defRPr>
                <a:solidFill>
                  <a:schemeClr val="accent1"/>
                </a:solidFill>
              </a:defRPr>
            </a:lvl9pPr>
          </a:lstStyle>
          <a:p>
            <a:r>
              <a:rPr lang="en-US" smtClean="0"/>
              <a:t>Click to edit Master title style</a:t>
            </a:r>
            <a:endParaRPr/>
          </a:p>
        </p:txBody>
      </p:sp>
    </p:spTree>
    <p:extLst>
      <p:ext uri="{BB962C8B-B14F-4D97-AF65-F5344CB8AC3E}">
        <p14:creationId xmlns:p14="http://schemas.microsoft.com/office/powerpoint/2010/main" val="3605142410"/>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matchingName="titleOnly" type="titleOnly">
  <p:cSld name="titleOnly">
    <p:spTree>
      <p:nvGrpSpPr>
        <p:cNvPr id="1" name="Shape 22"/>
        <p:cNvGrpSpPr/>
        <p:nvPr/>
      </p:nvGrpSpPr>
      <p:grpSpPr>
        <a:xfrm>
          <a:off x="0" y="0"/>
          <a:ext cx="0" cy="0"/>
          <a:chOff x="0" y="0"/>
          <a:chExt cx="0" cy="0"/>
        </a:xfrm>
      </p:grpSpPr>
      <p:sp>
        <p:nvSpPr>
          <p:cNvPr id="23" name="Shape 23"/>
          <p:cNvSpPr>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rtl="0">
              <a:defRPr>
                <a:solidFill>
                  <a:schemeClr val="accent1"/>
                </a:solidFill>
              </a:defRPr>
            </a:lvl1pPr>
            <a:lvl2pPr rtl="0">
              <a:defRPr>
                <a:solidFill>
                  <a:schemeClr val="accent1"/>
                </a:solidFill>
              </a:defRPr>
            </a:lvl2pPr>
            <a:lvl3pPr rtl="0">
              <a:defRPr>
                <a:solidFill>
                  <a:schemeClr val="accent1"/>
                </a:solidFill>
              </a:defRPr>
            </a:lvl3pPr>
            <a:lvl4pPr rtl="0">
              <a:defRPr>
                <a:solidFill>
                  <a:schemeClr val="accent1"/>
                </a:solidFill>
              </a:defRPr>
            </a:lvl4pPr>
            <a:lvl5pPr rtl="0">
              <a:defRPr>
                <a:solidFill>
                  <a:schemeClr val="accent1"/>
                </a:solidFill>
              </a:defRPr>
            </a:lvl5pPr>
            <a:lvl6pPr rtl="0">
              <a:defRPr>
                <a:solidFill>
                  <a:schemeClr val="accent1"/>
                </a:solidFill>
              </a:defRPr>
            </a:lvl6pPr>
            <a:lvl7pPr rtl="0">
              <a:defRPr>
                <a:solidFill>
                  <a:schemeClr val="accent1"/>
                </a:solidFill>
              </a:defRPr>
            </a:lvl7pPr>
            <a:lvl8pPr rtl="0">
              <a:defRPr>
                <a:solidFill>
                  <a:schemeClr val="accent1"/>
                </a:solidFill>
              </a:defRPr>
            </a:lvl8pPr>
            <a:lvl9pPr rtl="0">
              <a:defRPr>
                <a:solidFill>
                  <a:schemeClr val="accent1"/>
                </a:solidFill>
              </a:defRPr>
            </a:lvl9pPr>
          </a:lstStyle>
          <a:p>
            <a:r>
              <a:rPr lang="en-US" smtClean="0"/>
              <a:t>Click to edit Master title style</a:t>
            </a:r>
            <a:endParaRPr/>
          </a:p>
        </p:txBody>
      </p:sp>
      <p:cxnSp>
        <p:nvCxnSpPr>
          <p:cNvPr id="24" name="Shape 24"/>
          <p:cNvCxnSpPr/>
          <p:nvPr/>
        </p:nvCxnSpPr>
        <p:spPr>
          <a:xfrm>
            <a:off x="457200" y="1524000"/>
            <a:ext cx="8229600" cy="0"/>
          </a:xfrm>
          <a:prstGeom prst="straightConnector1">
            <a:avLst/>
          </a:prstGeom>
          <a:noFill/>
          <a:ln w="50800" cap="flat">
            <a:solidFill>
              <a:schemeClr val="accent1"/>
            </a:solidFill>
            <a:prstDash val="solid"/>
            <a:round/>
            <a:headEnd type="none" w="sm" len="sm"/>
            <a:tailEnd type="none" w="sm" len="sm"/>
          </a:ln>
        </p:spPr>
      </p:cxn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matchingName="CAPTION_ONLY">
  <p:cSld name="CAPTION_ONLY">
    <p:spTree>
      <p:nvGrpSpPr>
        <p:cNvPr id="1" name="Shape 25"/>
        <p:cNvGrpSpPr/>
        <p:nvPr/>
      </p:nvGrpSpPr>
      <p:grpSpPr>
        <a:xfrm>
          <a:off x="0" y="0"/>
          <a:ext cx="0" cy="0"/>
          <a:chOff x="0" y="0"/>
          <a:chExt cx="0" cy="0"/>
        </a:xfrm>
      </p:grpSpPr>
      <p:sp>
        <p:nvSpPr>
          <p:cNvPr id="26" name="Shape 26"/>
          <p:cNvSpPr>
            <a:spLocks noGrp="1"/>
          </p:cNvSpPr>
          <p:nvPr>
            <p:ph type="body" idx="1"/>
          </p:nvPr>
        </p:nvSpPr>
        <p:spPr>
          <a:xfrm>
            <a:off x="457200" y="5875078"/>
            <a:ext cx="8229600" cy="692700"/>
          </a:xfrm>
          <a:prstGeom prst="rect">
            <a:avLst/>
          </a:prstGeom>
          <a:noFill/>
          <a:ln>
            <a:noFill/>
          </a:ln>
        </p:spPr>
        <p:txBody>
          <a:bodyPr lIns="91425" tIns="91425" rIns="91425" bIns="91425" anchor="t" anchorCtr="0"/>
          <a:lstStyle>
            <a:lvl1pPr marL="285750" indent="-285750" algn="ctr" rtl="0">
              <a:lnSpc>
                <a:spcPct val="100000"/>
              </a:lnSpc>
              <a:spcBef>
                <a:spcPts val="0"/>
              </a:spcBef>
              <a:spcAft>
                <a:spcPts val="0"/>
              </a:spcAft>
              <a:buClr>
                <a:schemeClr val="dk1"/>
              </a:buClr>
              <a:buSzPct val="166666"/>
              <a:buFont typeface="Arial"/>
              <a:buChar char="•"/>
              <a:defRPr sz="1800">
                <a:solidFill>
                  <a:schemeClr val="dk1"/>
                </a:solidFill>
              </a:defRPr>
            </a:lvl1pPr>
            <a:lvl2pPr marL="285750" indent="-285750" algn="ctr" rtl="0">
              <a:lnSpc>
                <a:spcPct val="100000"/>
              </a:lnSpc>
              <a:spcBef>
                <a:spcPts val="0"/>
              </a:spcBef>
              <a:spcAft>
                <a:spcPts val="0"/>
              </a:spcAft>
              <a:buClr>
                <a:schemeClr val="dk1"/>
              </a:buClr>
              <a:buSzPct val="100000"/>
              <a:buFont typeface="Courier New"/>
              <a:buChar char="o"/>
              <a:defRPr sz="1800">
                <a:solidFill>
                  <a:schemeClr val="dk1"/>
                </a:solidFill>
              </a:defRPr>
            </a:lvl2pPr>
            <a:lvl3pPr marL="285750" indent="-285750" algn="ctr" rtl="0">
              <a:lnSpc>
                <a:spcPct val="100000"/>
              </a:lnSpc>
              <a:spcBef>
                <a:spcPts val="0"/>
              </a:spcBef>
              <a:spcAft>
                <a:spcPts val="0"/>
              </a:spcAft>
              <a:buClr>
                <a:schemeClr val="dk1"/>
              </a:buClr>
              <a:buSzPct val="100000"/>
              <a:buFont typeface="Wingdings"/>
              <a:buChar char="§"/>
              <a:defRPr sz="1800">
                <a:solidFill>
                  <a:schemeClr val="dk1"/>
                </a:solidFill>
              </a:defRPr>
            </a:lvl3pPr>
            <a:lvl4pPr marL="285750" indent="-285750" algn="ctr" rtl="0">
              <a:lnSpc>
                <a:spcPct val="100000"/>
              </a:lnSpc>
              <a:spcBef>
                <a:spcPts val="0"/>
              </a:spcBef>
              <a:spcAft>
                <a:spcPts val="0"/>
              </a:spcAft>
              <a:buClr>
                <a:schemeClr val="dk1"/>
              </a:buClr>
              <a:buSzPct val="166666"/>
              <a:buFont typeface="Arial"/>
              <a:buChar char="•"/>
              <a:defRPr sz="1800">
                <a:solidFill>
                  <a:schemeClr val="dk1"/>
                </a:solidFill>
              </a:defRPr>
            </a:lvl4pPr>
            <a:lvl5pPr marL="285750" indent="-285750" algn="ctr" rtl="0">
              <a:lnSpc>
                <a:spcPct val="100000"/>
              </a:lnSpc>
              <a:spcBef>
                <a:spcPts val="0"/>
              </a:spcBef>
              <a:spcAft>
                <a:spcPts val="0"/>
              </a:spcAft>
              <a:buClr>
                <a:schemeClr val="dk1"/>
              </a:buClr>
              <a:buSzPct val="100000"/>
              <a:buFont typeface="Courier New"/>
              <a:buChar char="o"/>
              <a:defRPr sz="1800">
                <a:solidFill>
                  <a:schemeClr val="dk1"/>
                </a:solidFill>
              </a:defRPr>
            </a:lvl5pPr>
            <a:lvl6pPr marL="285750" indent="-285750" algn="ctr" rtl="0">
              <a:lnSpc>
                <a:spcPct val="100000"/>
              </a:lnSpc>
              <a:spcBef>
                <a:spcPts val="0"/>
              </a:spcBef>
              <a:spcAft>
                <a:spcPts val="0"/>
              </a:spcAft>
              <a:buClr>
                <a:schemeClr val="dk1"/>
              </a:buClr>
              <a:buSzPct val="100000"/>
              <a:buFont typeface="Wingdings"/>
              <a:buChar char="§"/>
              <a:defRPr sz="1800">
                <a:solidFill>
                  <a:schemeClr val="dk1"/>
                </a:solidFill>
              </a:defRPr>
            </a:lvl6pPr>
            <a:lvl7pPr marL="285750" indent="-285750" algn="ctr" rtl="0">
              <a:lnSpc>
                <a:spcPct val="100000"/>
              </a:lnSpc>
              <a:spcBef>
                <a:spcPts val="0"/>
              </a:spcBef>
              <a:spcAft>
                <a:spcPts val="0"/>
              </a:spcAft>
              <a:buClr>
                <a:schemeClr val="dk1"/>
              </a:buClr>
              <a:buSzPct val="166666"/>
              <a:buFont typeface="Arial"/>
              <a:buChar char="•"/>
              <a:defRPr sz="1800">
                <a:solidFill>
                  <a:schemeClr val="dk1"/>
                </a:solidFill>
              </a:defRPr>
            </a:lvl7pPr>
            <a:lvl8pPr marL="285750" indent="-285750" algn="ctr" rtl="0">
              <a:lnSpc>
                <a:spcPct val="100000"/>
              </a:lnSpc>
              <a:spcBef>
                <a:spcPts val="0"/>
              </a:spcBef>
              <a:spcAft>
                <a:spcPts val="0"/>
              </a:spcAft>
              <a:buClr>
                <a:schemeClr val="dk1"/>
              </a:buClr>
              <a:buSzPct val="100000"/>
              <a:buFont typeface="Courier New"/>
              <a:buChar char="o"/>
              <a:defRPr sz="1800">
                <a:solidFill>
                  <a:schemeClr val="dk1"/>
                </a:solidFill>
              </a:defRPr>
            </a:lvl8pPr>
            <a:lvl9pPr marL="285750" indent="-285750" algn="ctr" rtl="0">
              <a:lnSpc>
                <a:spcPct val="100000"/>
              </a:lnSpc>
              <a:spcBef>
                <a:spcPts val="0"/>
              </a:spcBef>
              <a:spcAft>
                <a:spcPts val="0"/>
              </a:spcAft>
              <a:buClr>
                <a:schemeClr val="dk1"/>
              </a:buClr>
              <a:buSzPct val="100000"/>
              <a:buFont typeface="Wingdings"/>
              <a:buChar char="§"/>
              <a:defRPr sz="1800">
                <a:solidFill>
                  <a:schemeClr val="dk1"/>
                </a:solidFill>
              </a:defRPr>
            </a:lvl9pPr>
          </a:lstStyle>
          <a:p>
            <a:pPr lvl="0"/>
            <a:r>
              <a:rPr lang="en-US" smtClean="0"/>
              <a:t>Click to edit Master text styles</a:t>
            </a:r>
          </a:p>
        </p:txBody>
      </p:sp>
      <p:cxnSp>
        <p:nvCxnSpPr>
          <p:cNvPr id="27" name="Shape 27"/>
          <p:cNvCxnSpPr/>
          <p:nvPr/>
        </p:nvCxnSpPr>
        <p:spPr>
          <a:xfrm>
            <a:off x="457200" y="5757014"/>
            <a:ext cx="8229600" cy="0"/>
          </a:xfrm>
          <a:prstGeom prst="straightConnector1">
            <a:avLst/>
          </a:prstGeom>
          <a:noFill/>
          <a:ln w="50800" cap="flat">
            <a:solidFill>
              <a:schemeClr val="lt2"/>
            </a:solidFill>
            <a:prstDash val="solid"/>
            <a:round/>
            <a:headEnd type="none" w="sm" len="sm"/>
            <a:tailEnd type="none" w="sm" len="sm"/>
          </a:ln>
        </p:spPr>
      </p:cxn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28"/>
        <p:cNvGrpSpPr/>
        <p:nvPr/>
      </p:nvGrpSpPr>
      <p:grpSpPr>
        <a:xfrm>
          <a:off x="0" y="0"/>
          <a:ext cx="0" cy="0"/>
          <a:chOff x="0" y="0"/>
          <a:chExt cx="0" cy="0"/>
        </a:xfrm>
      </p:grpSpPr>
      <p:cxnSp>
        <p:nvCxnSpPr>
          <p:cNvPr id="29" name="Shape 29"/>
          <p:cNvCxnSpPr/>
          <p:nvPr/>
        </p:nvCxnSpPr>
        <p:spPr>
          <a:xfrm>
            <a:off x="457200" y="150852"/>
            <a:ext cx="8229600" cy="0"/>
          </a:xfrm>
          <a:prstGeom prst="straightConnector1">
            <a:avLst/>
          </a:prstGeom>
          <a:noFill/>
          <a:ln w="50800" cap="flat">
            <a:solidFill>
              <a:schemeClr val="lt2"/>
            </a:solidFill>
            <a:prstDash val="solid"/>
            <a:round/>
            <a:headEnd type="none" w="sm" len="sm"/>
            <a:tailEnd type="none" w="sm" len="sm"/>
          </a:ln>
        </p:spPr>
      </p:cxn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8"/>
          <p:cNvSpPr>
            <a:spLocks noGrp="1" noChangeArrowheads="1"/>
          </p:cNvSpPr>
          <p:nvPr>
            <p:ph type="dt" sz="half" idx="10"/>
          </p:nvPr>
        </p:nvSpPr>
        <p:spPr>
          <a:xfrm>
            <a:off x="685800" y="6172200"/>
            <a:ext cx="1905000" cy="457200"/>
          </a:xfrm>
          <a:prstGeom prst="rect">
            <a:avLst/>
          </a:prstGeom>
        </p:spPr>
        <p:txBody>
          <a:bodyPr/>
          <a:lstStyle>
            <a:lvl1pPr>
              <a:defRPr/>
            </a:lvl1pPr>
          </a:lstStyle>
          <a:p>
            <a:fld id="{C023EC0E-156F-49CE-8B6A-E883B925B478}" type="datetimeFigureOut">
              <a:rPr lang="en-US" smtClean="0"/>
              <a:t>5/31/2013</a:t>
            </a:fld>
            <a:endParaRPr lang="en-US"/>
          </a:p>
        </p:txBody>
      </p:sp>
      <p:sp>
        <p:nvSpPr>
          <p:cNvPr id="5" name="Rectangle 9"/>
          <p:cNvSpPr>
            <a:spLocks noGrp="1" noChangeArrowheads="1"/>
          </p:cNvSpPr>
          <p:nvPr>
            <p:ph type="ftr" sz="quarter" idx="11"/>
          </p:nvPr>
        </p:nvSpPr>
        <p:spPr>
          <a:xfrm>
            <a:off x="3124200" y="6172200"/>
            <a:ext cx="2895600" cy="457200"/>
          </a:xfrm>
          <a:prstGeom prst="rect">
            <a:avLst/>
          </a:prstGeom>
        </p:spPr>
        <p:txBody>
          <a:bodyPr/>
          <a:lstStyle>
            <a:lvl1pPr>
              <a:defRPr/>
            </a:lvl1pPr>
          </a:lstStyle>
          <a:p>
            <a:endParaRPr lang="en-US"/>
          </a:p>
        </p:txBody>
      </p:sp>
      <p:sp>
        <p:nvSpPr>
          <p:cNvPr id="6" name="Rectangle 10"/>
          <p:cNvSpPr>
            <a:spLocks noGrp="1" noChangeArrowheads="1"/>
          </p:cNvSpPr>
          <p:nvPr>
            <p:ph type="sldNum" sz="quarter" idx="12"/>
          </p:nvPr>
        </p:nvSpPr>
        <p:spPr>
          <a:xfrm>
            <a:off x="6553200" y="6172200"/>
            <a:ext cx="1905000" cy="457200"/>
          </a:xfrm>
          <a:prstGeom prst="rect">
            <a:avLst/>
          </a:prstGeom>
        </p:spPr>
        <p:txBody>
          <a:bodyPr/>
          <a:lstStyle>
            <a:lvl1pPr>
              <a:defRPr/>
            </a:lvl1pPr>
          </a:lstStyle>
          <a:p>
            <a:fld id="{B97A4A09-C72B-460F-84E9-B53434C1C92C}" type="slidenum">
              <a:rPr lang="en-US" smtClean="0"/>
              <a:t>‹#›</a:t>
            </a:fld>
            <a:endParaRPr lang="en-US"/>
          </a:p>
        </p:txBody>
      </p:sp>
    </p:spTree>
    <p:extLst>
      <p:ext uri="{BB962C8B-B14F-4D97-AF65-F5344CB8AC3E}">
        <p14:creationId xmlns:p14="http://schemas.microsoft.com/office/powerpoint/2010/main" val="2390951035"/>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matchingName="title" type="title" preserve="1">
  <p:cSld name="title">
    <p:spTree>
      <p:nvGrpSpPr>
        <p:cNvPr id="1" name="Shape 33"/>
        <p:cNvGrpSpPr/>
        <p:nvPr/>
      </p:nvGrpSpPr>
      <p:grpSpPr>
        <a:xfrm>
          <a:off x="0" y="0"/>
          <a:ext cx="0" cy="0"/>
          <a:chOff x="0" y="0"/>
          <a:chExt cx="0" cy="0"/>
        </a:xfrm>
      </p:grpSpPr>
      <p:sp>
        <p:nvSpPr>
          <p:cNvPr id="34" name="Shape 34"/>
          <p:cNvSpPr>
            <a:spLocks noGrp="1"/>
          </p:cNvSpPr>
          <p:nvPr>
            <p:ph type="ctrTitle"/>
          </p:nvPr>
        </p:nvSpPr>
        <p:spPr>
          <a:xfrm>
            <a:off x="685800" y="2111123"/>
            <a:ext cx="7772400" cy="1546474"/>
          </a:xfrm>
          <a:prstGeom prst="rect">
            <a:avLst/>
          </a:prstGeom>
          <a:noFill/>
          <a:ln>
            <a:noFill/>
          </a:ln>
        </p:spPr>
        <p:txBody>
          <a:bodyPr lIns="91425" tIns="91425" rIns="91425" bIns="91425" anchor="b" anchorCtr="0"/>
          <a:lstStyle>
            <a:lvl1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1pPr>
            <a:lvl2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2pPr>
            <a:lvl3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3pPr>
            <a:lvl4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4pPr>
            <a:lvl5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5pPr>
            <a:lvl6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6pPr>
            <a:lvl7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7pPr>
            <a:lvl8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8pPr>
            <a:lvl9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9pPr>
          </a:lstStyle>
          <a:p>
            <a:r>
              <a:rPr lang="en-US" smtClean="0"/>
              <a:t>Click to edit Master title style</a:t>
            </a:r>
            <a:endParaRPr/>
          </a:p>
        </p:txBody>
      </p:sp>
      <p:sp>
        <p:nvSpPr>
          <p:cNvPr id="35" name="Shape 35"/>
          <p:cNvSpPr>
            <a:spLocks noGrp="1"/>
          </p:cNvSpPr>
          <p:nvPr>
            <p:ph type="subTitle" idx="1"/>
          </p:nvPr>
        </p:nvSpPr>
        <p:spPr>
          <a:xfrm>
            <a:off x="685800" y="3786737"/>
            <a:ext cx="7772400" cy="1046317"/>
          </a:xfrm>
          <a:prstGeom prst="rect">
            <a:avLst/>
          </a:prstGeom>
          <a:noFill/>
          <a:ln>
            <a:noFill/>
          </a:ln>
        </p:spPr>
        <p:txBody>
          <a:bodyPr lIns="91425" tIns="91425" rIns="91425" bIns="91425" anchor="t" anchorCtr="0"/>
          <a:lstStyle>
            <a:lvl1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1pPr>
            <a:lvl2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2pPr>
            <a:lvl3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3pPr>
            <a:lvl4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4pPr>
            <a:lvl5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5pPr>
            <a:lvl6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6pPr>
            <a:lvl7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7pPr>
            <a:lvl8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8pPr>
            <a:lvl9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9pPr>
          </a:lstStyle>
          <a:p>
            <a:r>
              <a:rPr lang="en-US" smtClean="0"/>
              <a:t>Click to edit Master subtitle style</a:t>
            </a:r>
            <a:endParaRPr/>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matchingName="tx" type="tx" preserve="1">
  <p:cSld name="tx">
    <p:spTree>
      <p:nvGrpSpPr>
        <p:cNvPr id="1" name="Shape 36"/>
        <p:cNvGrpSpPr/>
        <p:nvPr/>
      </p:nvGrpSpPr>
      <p:grpSpPr>
        <a:xfrm>
          <a:off x="0" y="0"/>
          <a:ext cx="0" cy="0"/>
          <a:chOff x="0" y="0"/>
          <a:chExt cx="0" cy="0"/>
        </a:xfrm>
      </p:grpSpPr>
      <p:sp>
        <p:nvSpPr>
          <p:cNvPr id="37" name="Shape 37"/>
          <p:cNvSpPr>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1pPr>
            <a:lvl2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2pPr>
            <a:lvl3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3pPr>
            <a:lvl4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4pPr>
            <a:lvl5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5pPr>
            <a:lvl6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6pPr>
            <a:lvl7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7pPr>
            <a:lvl8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8pPr>
            <a:lvl9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9pPr>
          </a:lstStyle>
          <a:p>
            <a:r>
              <a:rPr lang="en-US" smtClean="0"/>
              <a:t>Click to edit Master title style</a:t>
            </a:r>
            <a:endParaRPr/>
          </a:p>
        </p:txBody>
      </p:sp>
      <p:sp>
        <p:nvSpPr>
          <p:cNvPr id="38" name="Shape 38"/>
          <p:cNvSpPr>
            <a:spLocks noGrp="1"/>
          </p:cNvSpPr>
          <p:nvPr>
            <p:ph type="body" idx="1"/>
          </p:nvPr>
        </p:nvSpPr>
        <p:spPr>
          <a:xfrm>
            <a:off x="457200" y="1600200"/>
            <a:ext cx="8229600" cy="4967574"/>
          </a:xfrm>
          <a:prstGeom prst="rect">
            <a:avLst/>
          </a:prstGeom>
          <a:noFill/>
          <a:ln>
            <a:noFill/>
          </a:ln>
        </p:spPr>
        <p:txBody>
          <a:bodyPr lIns="91425" tIns="91425" rIns="91425" bIns="91425" anchor="t" anchorCtr="0"/>
          <a:lstStyle>
            <a:lvl1pPr rtl="0">
              <a:defRPr/>
            </a:lvl1pPr>
            <a:lvl2pPr marL="742950" indent="-285750" rtl="0">
              <a:defRPr/>
            </a:lvl2pPr>
            <a:lvl3pPr marL="1143000" indent="-228600" rtl="0">
              <a:defRPr/>
            </a:lvl3pPr>
            <a:lvl4pPr marL="1600200" indent="-228600" rtl="0">
              <a:defRPr/>
            </a:lvl4pPr>
            <a:lvl5pPr rtl="0">
              <a:defRPr sz="1800"/>
            </a:lvl5pPr>
            <a:lvl6pPr rtl="0">
              <a:defRPr sz="1800"/>
            </a:lvl6pPr>
            <a:lvl7pPr rtl="0">
              <a:defRPr sz="1800"/>
            </a:lvl7pPr>
            <a:lvl8pPr rtl="0">
              <a:defRPr sz="1800"/>
            </a:lvl8pPr>
            <a:lvl9pPr rtl="0">
              <a:defRPr sz="1800"/>
            </a:lvl9pPr>
          </a:lstStyle>
          <a:p>
            <a:pPr lvl="0"/>
            <a:r>
              <a:rPr lang="en-US" smtClean="0"/>
              <a:t>Click to edit Master text styles</a:t>
            </a:r>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matchingName="twoColTx" type="twoColTx" preserve="1">
  <p:cSld name="twoColTx">
    <p:spTree>
      <p:nvGrpSpPr>
        <p:cNvPr id="1" name="Shape 39"/>
        <p:cNvGrpSpPr/>
        <p:nvPr/>
      </p:nvGrpSpPr>
      <p:grpSpPr>
        <a:xfrm>
          <a:off x="0" y="0"/>
          <a:ext cx="0" cy="0"/>
          <a:chOff x="0" y="0"/>
          <a:chExt cx="0" cy="0"/>
        </a:xfrm>
      </p:grpSpPr>
      <p:sp>
        <p:nvSpPr>
          <p:cNvPr id="40" name="Shape 40"/>
          <p:cNvSpPr>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1pPr>
            <a:lvl2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2pPr>
            <a:lvl3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3pPr>
            <a:lvl4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4pPr>
            <a:lvl5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5pPr>
            <a:lvl6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6pPr>
            <a:lvl7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7pPr>
            <a:lvl8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8pPr>
            <a:lvl9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9pPr>
          </a:lstStyle>
          <a:p>
            <a:r>
              <a:rPr lang="en-US" smtClean="0"/>
              <a:t>Click to edit Master title style</a:t>
            </a:r>
            <a:endParaRPr/>
          </a:p>
        </p:txBody>
      </p:sp>
      <p:sp>
        <p:nvSpPr>
          <p:cNvPr id="41" name="Shape 41"/>
          <p:cNvSpPr>
            <a:spLocks noGrp="1"/>
          </p:cNvSpPr>
          <p:nvPr>
            <p:ph type="body" idx="1"/>
          </p:nvPr>
        </p:nvSpPr>
        <p:spPr>
          <a:xfrm>
            <a:off x="457200" y="1600200"/>
            <a:ext cx="3994525" cy="4967574"/>
          </a:xfrm>
          <a:prstGeom prst="rect">
            <a:avLst/>
          </a:prstGeom>
          <a:noFill/>
          <a:ln>
            <a:noFill/>
          </a:ln>
        </p:spPr>
        <p:txBody>
          <a:bodyPr lIns="91425" tIns="91425" rIns="91425" bIns="91425" anchor="t" anchorCtr="0"/>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pPr lvl="0"/>
            <a:r>
              <a:rPr lang="en-US" smtClean="0"/>
              <a:t>Click to edit Master text styles</a:t>
            </a:r>
          </a:p>
        </p:txBody>
      </p:sp>
      <p:sp>
        <p:nvSpPr>
          <p:cNvPr id="42" name="Shape 42"/>
          <p:cNvSpPr>
            <a:spLocks noGrp="1"/>
          </p:cNvSpPr>
          <p:nvPr>
            <p:ph type="body" idx="2"/>
          </p:nvPr>
        </p:nvSpPr>
        <p:spPr>
          <a:xfrm>
            <a:off x="4692273" y="1600200"/>
            <a:ext cx="3994525" cy="4967574"/>
          </a:xfrm>
          <a:prstGeom prst="rect">
            <a:avLst/>
          </a:prstGeom>
          <a:noFill/>
          <a:ln>
            <a:noFill/>
          </a:ln>
        </p:spPr>
        <p:txBody>
          <a:bodyPr lIns="91425" tIns="91425" rIns="91425" bIns="91425" anchor="t" anchorCtr="0"/>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pPr lvl="0"/>
            <a:r>
              <a:rPr lang="en-US" smtClean="0"/>
              <a:t>Click to edit Master text styles</a:t>
            </a:r>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matchingName="titleOnly" type="titleOnly" preserve="1">
  <p:cSld name="titleOnly">
    <p:spTree>
      <p:nvGrpSpPr>
        <p:cNvPr id="1" name="Shape 43"/>
        <p:cNvGrpSpPr/>
        <p:nvPr/>
      </p:nvGrpSpPr>
      <p:grpSpPr>
        <a:xfrm>
          <a:off x="0" y="0"/>
          <a:ext cx="0" cy="0"/>
          <a:chOff x="0" y="0"/>
          <a:chExt cx="0" cy="0"/>
        </a:xfrm>
      </p:grpSpPr>
      <p:sp>
        <p:nvSpPr>
          <p:cNvPr id="44" name="Shape 44"/>
          <p:cNvSpPr>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1pPr>
            <a:lvl2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2pPr>
            <a:lvl3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3pPr>
            <a:lvl4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4pPr>
            <a:lvl5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5pPr>
            <a:lvl6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6pPr>
            <a:lvl7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7pPr>
            <a:lvl8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8pPr>
            <a:lvl9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9pPr>
          </a:lstStyle>
          <a:p>
            <a:r>
              <a:rPr lang="en-US" smtClean="0"/>
              <a:t>Click to edit Master title style</a:t>
            </a:r>
            <a:endParaRPr/>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matchingName="CAPTION_ONLY" preserve="1">
  <p:cSld name="CAPTION_ONLY">
    <p:spTree>
      <p:nvGrpSpPr>
        <p:cNvPr id="1" name="Shape 45"/>
        <p:cNvGrpSpPr/>
        <p:nvPr/>
      </p:nvGrpSpPr>
      <p:grpSpPr>
        <a:xfrm>
          <a:off x="0" y="0"/>
          <a:ext cx="0" cy="0"/>
          <a:chOff x="0" y="0"/>
          <a:chExt cx="0" cy="0"/>
        </a:xfrm>
      </p:grpSpPr>
      <p:sp>
        <p:nvSpPr>
          <p:cNvPr id="46" name="Shape 46"/>
          <p:cNvSpPr>
            <a:spLocks noGrp="1"/>
          </p:cNvSpPr>
          <p:nvPr>
            <p:ph type="body" idx="1"/>
          </p:nvPr>
        </p:nvSpPr>
        <p:spPr>
          <a:xfrm>
            <a:off x="457200" y="5875078"/>
            <a:ext cx="8229600" cy="692693"/>
          </a:xfrm>
          <a:prstGeom prst="rect">
            <a:avLst/>
          </a:prstGeom>
          <a:noFill/>
          <a:ln>
            <a:noFill/>
          </a:ln>
        </p:spPr>
        <p:txBody>
          <a:bodyPr lIns="91425" tIns="91425" rIns="91425" bIns="91425" anchor="t" anchorCtr="0"/>
          <a:lstStyle>
            <a:lvl1pPr marL="285750" indent="-285750" algn="ctr" rtl="0">
              <a:lnSpc>
                <a:spcPct val="100000"/>
              </a:lnSpc>
              <a:spcBef>
                <a:spcPts val="360"/>
              </a:spcBef>
              <a:spcAft>
                <a:spcPts val="0"/>
              </a:spcAft>
              <a:buClr>
                <a:schemeClr val="dk1"/>
              </a:buClr>
              <a:buSzPct val="166666"/>
              <a:buFont typeface="Arial"/>
              <a:buChar char="•"/>
              <a:defRPr sz="1800">
                <a:solidFill>
                  <a:schemeClr val="dk1"/>
                </a:solidFill>
              </a:defRPr>
            </a:lvl1pPr>
            <a:lvl2pPr marL="285750" indent="-285750" algn="ctr" rtl="0">
              <a:lnSpc>
                <a:spcPct val="100000"/>
              </a:lnSpc>
              <a:spcBef>
                <a:spcPts val="360"/>
              </a:spcBef>
              <a:spcAft>
                <a:spcPts val="0"/>
              </a:spcAft>
              <a:buClr>
                <a:schemeClr val="dk1"/>
              </a:buClr>
              <a:buSzPct val="100000"/>
              <a:buFont typeface="Courier New"/>
              <a:buChar char="o"/>
              <a:defRPr sz="1800">
                <a:solidFill>
                  <a:schemeClr val="dk1"/>
                </a:solidFill>
              </a:defRPr>
            </a:lvl2pPr>
            <a:lvl3pPr marL="285750" indent="-285750" algn="ctr" rtl="0">
              <a:lnSpc>
                <a:spcPct val="100000"/>
              </a:lnSpc>
              <a:spcBef>
                <a:spcPts val="360"/>
              </a:spcBef>
              <a:spcAft>
                <a:spcPts val="0"/>
              </a:spcAft>
              <a:buClr>
                <a:schemeClr val="dk1"/>
              </a:buClr>
              <a:buSzPct val="100000"/>
              <a:buFont typeface="Wingdings"/>
              <a:buChar char="§"/>
              <a:defRPr sz="1800">
                <a:solidFill>
                  <a:schemeClr val="dk1"/>
                </a:solidFill>
              </a:defRPr>
            </a:lvl3pPr>
            <a:lvl4pPr marL="285750" indent="-285750" algn="ctr" rtl="0">
              <a:lnSpc>
                <a:spcPct val="100000"/>
              </a:lnSpc>
              <a:spcBef>
                <a:spcPts val="360"/>
              </a:spcBef>
              <a:spcAft>
                <a:spcPts val="0"/>
              </a:spcAft>
              <a:buClr>
                <a:schemeClr val="dk1"/>
              </a:buClr>
              <a:buSzPct val="166666"/>
              <a:buFont typeface="Arial"/>
              <a:buChar char="•"/>
              <a:defRPr sz="1800">
                <a:solidFill>
                  <a:schemeClr val="dk1"/>
                </a:solidFill>
              </a:defRPr>
            </a:lvl4pPr>
            <a:lvl5pPr marL="285750" indent="-285750" algn="ctr" rtl="0">
              <a:lnSpc>
                <a:spcPct val="100000"/>
              </a:lnSpc>
              <a:spcBef>
                <a:spcPts val="360"/>
              </a:spcBef>
              <a:spcAft>
                <a:spcPts val="0"/>
              </a:spcAft>
              <a:buClr>
                <a:schemeClr val="dk1"/>
              </a:buClr>
              <a:buSzPct val="100000"/>
              <a:buFont typeface="Courier New"/>
              <a:buChar char="o"/>
              <a:defRPr sz="1800">
                <a:solidFill>
                  <a:schemeClr val="dk1"/>
                </a:solidFill>
              </a:defRPr>
            </a:lvl5pPr>
            <a:lvl6pPr marL="285750" indent="-285750" algn="ctr" rtl="0">
              <a:lnSpc>
                <a:spcPct val="100000"/>
              </a:lnSpc>
              <a:spcBef>
                <a:spcPts val="360"/>
              </a:spcBef>
              <a:spcAft>
                <a:spcPts val="0"/>
              </a:spcAft>
              <a:buClr>
                <a:schemeClr val="dk1"/>
              </a:buClr>
              <a:buSzPct val="100000"/>
              <a:buFont typeface="Wingdings"/>
              <a:buChar char="§"/>
              <a:defRPr sz="1800">
                <a:solidFill>
                  <a:schemeClr val="dk1"/>
                </a:solidFill>
              </a:defRPr>
            </a:lvl6pPr>
            <a:lvl7pPr marL="285750" indent="-285750" algn="ctr" rtl="0">
              <a:lnSpc>
                <a:spcPct val="100000"/>
              </a:lnSpc>
              <a:spcBef>
                <a:spcPts val="360"/>
              </a:spcBef>
              <a:spcAft>
                <a:spcPts val="0"/>
              </a:spcAft>
              <a:buClr>
                <a:schemeClr val="dk1"/>
              </a:buClr>
              <a:buSzPct val="166666"/>
              <a:buFont typeface="Arial"/>
              <a:buChar char="•"/>
              <a:defRPr sz="1800">
                <a:solidFill>
                  <a:schemeClr val="dk1"/>
                </a:solidFill>
              </a:defRPr>
            </a:lvl7pPr>
            <a:lvl8pPr marL="285750" indent="-285750" algn="ctr" rtl="0">
              <a:lnSpc>
                <a:spcPct val="100000"/>
              </a:lnSpc>
              <a:spcBef>
                <a:spcPts val="360"/>
              </a:spcBef>
              <a:spcAft>
                <a:spcPts val="0"/>
              </a:spcAft>
              <a:buClr>
                <a:schemeClr val="dk1"/>
              </a:buClr>
              <a:buSzPct val="100000"/>
              <a:buFont typeface="Courier New"/>
              <a:buChar char="o"/>
              <a:defRPr sz="1800">
                <a:solidFill>
                  <a:schemeClr val="dk1"/>
                </a:solidFill>
              </a:defRPr>
            </a:lvl8pPr>
            <a:lvl9pPr marL="285750" indent="-285750" algn="ctr" rtl="0">
              <a:lnSpc>
                <a:spcPct val="100000"/>
              </a:lnSpc>
              <a:spcBef>
                <a:spcPts val="360"/>
              </a:spcBef>
              <a:spcAft>
                <a:spcPts val="0"/>
              </a:spcAft>
              <a:buClr>
                <a:schemeClr val="dk1"/>
              </a:buClr>
              <a:buSzPct val="100000"/>
              <a:buFont typeface="Wingdings"/>
              <a:buChar char="§"/>
              <a:defRPr sz="1800">
                <a:solidFill>
                  <a:schemeClr val="dk1"/>
                </a:solidFill>
              </a:defRPr>
            </a:lvl9pPr>
          </a:lstStyle>
          <a:p>
            <a:pPr lvl="0"/>
            <a:r>
              <a:rPr lang="en-US" smtClean="0"/>
              <a:t>Click to edit Master text styles</a:t>
            </a:r>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matchingName="blank" type="blank" preserve="1">
  <p:cSld name="blank">
    <p:spTree>
      <p:nvGrpSpPr>
        <p:cNvPr id="1" name="Shape 47"/>
        <p:cNvGrpSpPr/>
        <p:nvPr/>
      </p:nvGrpSpPr>
      <p:grpSpPr>
        <a:xfrm>
          <a:off x="0" y="0"/>
          <a:ext cx="0" cy="0"/>
          <a:chOff x="0" y="0"/>
          <a:chExt cx="0" cy="0"/>
        </a:xfrm>
      </p:grpSpPr>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APTION_ONLY">
  <p:cSld name="CAPTION_ONLY">
    <p:spTree>
      <p:nvGrpSpPr>
        <p:cNvPr id="1" name="Shape 25"/>
        <p:cNvGrpSpPr/>
        <p:nvPr/>
      </p:nvGrpSpPr>
      <p:grpSpPr>
        <a:xfrm>
          <a:off x="0" y="0"/>
          <a:ext cx="0" cy="0"/>
          <a:chOff x="0" y="0"/>
          <a:chExt cx="0" cy="0"/>
        </a:xfrm>
      </p:grpSpPr>
      <p:cxnSp>
        <p:nvCxnSpPr>
          <p:cNvPr id="3" name="Shape 27"/>
          <p:cNvCxnSpPr>
            <a:cxnSpLocks noChangeShapeType="1"/>
          </p:cNvCxnSpPr>
          <p:nvPr/>
        </p:nvCxnSpPr>
        <p:spPr bwMode="auto">
          <a:xfrm>
            <a:off x="457200" y="5756275"/>
            <a:ext cx="8229600" cy="0"/>
          </a:xfrm>
          <a:prstGeom prst="straightConnector1">
            <a:avLst/>
          </a:prstGeom>
          <a:noFill/>
          <a:ln w="50800">
            <a:solidFill>
              <a:schemeClr val="tx2"/>
            </a:solidFill>
            <a:round/>
            <a:headEnd type="none" w="sm" len="sm"/>
            <a:tailEnd type="none" w="sm" len="sm"/>
          </a:ln>
          <a:extLst>
            <a:ext uri="{909E8E84-426E-40DD-AFC4-6F175D3DCCD1}">
              <a14:hiddenFill xmlns:a14="http://schemas.microsoft.com/office/drawing/2010/main">
                <a:noFill/>
              </a14:hiddenFill>
            </a:ext>
          </a:extLst>
        </p:spPr>
      </p:cxnSp>
      <p:sp>
        <p:nvSpPr>
          <p:cNvPr id="26" name="Shape 26"/>
          <p:cNvSpPr>
            <a:spLocks noGrp="1"/>
          </p:cNvSpPr>
          <p:nvPr>
            <p:ph type="body" idx="1"/>
          </p:nvPr>
        </p:nvSpPr>
        <p:spPr>
          <a:xfrm>
            <a:off x="457200" y="5875078"/>
            <a:ext cx="8229600" cy="692700"/>
          </a:xfrm>
          <a:prstGeom prst="rect">
            <a:avLst/>
          </a:prstGeom>
          <a:noFill/>
          <a:ln>
            <a:noFill/>
          </a:ln>
        </p:spPr>
        <p:txBody>
          <a:bodyPr/>
          <a:lstStyle>
            <a:lvl1pPr marL="285750" indent="-285750" algn="ctr" rtl="0">
              <a:lnSpc>
                <a:spcPct val="100000"/>
              </a:lnSpc>
              <a:spcBef>
                <a:spcPts val="0"/>
              </a:spcBef>
              <a:spcAft>
                <a:spcPts val="0"/>
              </a:spcAft>
              <a:buClr>
                <a:schemeClr val="dk1"/>
              </a:buClr>
              <a:buSzPct val="166666"/>
              <a:buFont typeface="Arial"/>
              <a:buChar char="•"/>
              <a:defRPr sz="1800">
                <a:solidFill>
                  <a:schemeClr val="dk1"/>
                </a:solidFill>
              </a:defRPr>
            </a:lvl1pPr>
            <a:lvl2pPr marL="285750" indent="-285750" algn="ctr" rtl="0">
              <a:lnSpc>
                <a:spcPct val="100000"/>
              </a:lnSpc>
              <a:spcBef>
                <a:spcPts val="0"/>
              </a:spcBef>
              <a:spcAft>
                <a:spcPts val="0"/>
              </a:spcAft>
              <a:buClr>
                <a:schemeClr val="dk1"/>
              </a:buClr>
              <a:buSzPct val="100000"/>
              <a:buFont typeface="Courier New"/>
              <a:buChar char="o"/>
              <a:defRPr sz="1800">
                <a:solidFill>
                  <a:schemeClr val="dk1"/>
                </a:solidFill>
              </a:defRPr>
            </a:lvl2pPr>
            <a:lvl3pPr marL="285750" indent="-285750" algn="ctr" rtl="0">
              <a:lnSpc>
                <a:spcPct val="100000"/>
              </a:lnSpc>
              <a:spcBef>
                <a:spcPts val="0"/>
              </a:spcBef>
              <a:spcAft>
                <a:spcPts val="0"/>
              </a:spcAft>
              <a:buClr>
                <a:schemeClr val="dk1"/>
              </a:buClr>
              <a:buSzPct val="100000"/>
              <a:buFont typeface="Wingdings"/>
              <a:buChar char="§"/>
              <a:defRPr sz="1800">
                <a:solidFill>
                  <a:schemeClr val="dk1"/>
                </a:solidFill>
              </a:defRPr>
            </a:lvl3pPr>
            <a:lvl4pPr marL="285750" indent="-285750" algn="ctr" rtl="0">
              <a:lnSpc>
                <a:spcPct val="100000"/>
              </a:lnSpc>
              <a:spcBef>
                <a:spcPts val="0"/>
              </a:spcBef>
              <a:spcAft>
                <a:spcPts val="0"/>
              </a:spcAft>
              <a:buClr>
                <a:schemeClr val="dk1"/>
              </a:buClr>
              <a:buSzPct val="166666"/>
              <a:buFont typeface="Arial"/>
              <a:buChar char="•"/>
              <a:defRPr sz="1800">
                <a:solidFill>
                  <a:schemeClr val="dk1"/>
                </a:solidFill>
              </a:defRPr>
            </a:lvl4pPr>
            <a:lvl5pPr marL="285750" indent="-285750" algn="ctr" rtl="0">
              <a:lnSpc>
                <a:spcPct val="100000"/>
              </a:lnSpc>
              <a:spcBef>
                <a:spcPts val="0"/>
              </a:spcBef>
              <a:spcAft>
                <a:spcPts val="0"/>
              </a:spcAft>
              <a:buClr>
                <a:schemeClr val="dk1"/>
              </a:buClr>
              <a:buSzPct val="100000"/>
              <a:buFont typeface="Courier New"/>
              <a:buChar char="o"/>
              <a:defRPr sz="1800">
                <a:solidFill>
                  <a:schemeClr val="dk1"/>
                </a:solidFill>
              </a:defRPr>
            </a:lvl5pPr>
            <a:lvl6pPr marL="285750" indent="-285750" algn="ctr" rtl="0">
              <a:lnSpc>
                <a:spcPct val="100000"/>
              </a:lnSpc>
              <a:spcBef>
                <a:spcPts val="0"/>
              </a:spcBef>
              <a:spcAft>
                <a:spcPts val="0"/>
              </a:spcAft>
              <a:buClr>
                <a:schemeClr val="dk1"/>
              </a:buClr>
              <a:buSzPct val="100000"/>
              <a:buFont typeface="Wingdings"/>
              <a:buChar char="§"/>
              <a:defRPr sz="1800">
                <a:solidFill>
                  <a:schemeClr val="dk1"/>
                </a:solidFill>
              </a:defRPr>
            </a:lvl6pPr>
            <a:lvl7pPr marL="285750" indent="-285750" algn="ctr" rtl="0">
              <a:lnSpc>
                <a:spcPct val="100000"/>
              </a:lnSpc>
              <a:spcBef>
                <a:spcPts val="0"/>
              </a:spcBef>
              <a:spcAft>
                <a:spcPts val="0"/>
              </a:spcAft>
              <a:buClr>
                <a:schemeClr val="dk1"/>
              </a:buClr>
              <a:buSzPct val="166666"/>
              <a:buFont typeface="Arial"/>
              <a:buChar char="•"/>
              <a:defRPr sz="1800">
                <a:solidFill>
                  <a:schemeClr val="dk1"/>
                </a:solidFill>
              </a:defRPr>
            </a:lvl7pPr>
            <a:lvl8pPr marL="285750" indent="-285750" algn="ctr" rtl="0">
              <a:lnSpc>
                <a:spcPct val="100000"/>
              </a:lnSpc>
              <a:spcBef>
                <a:spcPts val="0"/>
              </a:spcBef>
              <a:spcAft>
                <a:spcPts val="0"/>
              </a:spcAft>
              <a:buClr>
                <a:schemeClr val="dk1"/>
              </a:buClr>
              <a:buSzPct val="100000"/>
              <a:buFont typeface="Courier New"/>
              <a:buChar char="o"/>
              <a:defRPr sz="1800">
                <a:solidFill>
                  <a:schemeClr val="dk1"/>
                </a:solidFill>
              </a:defRPr>
            </a:lvl8pPr>
            <a:lvl9pPr marL="285750" indent="-285750" algn="ctr" rtl="0">
              <a:lnSpc>
                <a:spcPct val="100000"/>
              </a:lnSpc>
              <a:spcBef>
                <a:spcPts val="0"/>
              </a:spcBef>
              <a:spcAft>
                <a:spcPts val="0"/>
              </a:spcAft>
              <a:buClr>
                <a:schemeClr val="dk1"/>
              </a:buClr>
              <a:buSzPct val="100000"/>
              <a:buFont typeface="Wingdings"/>
              <a:buChar char="§"/>
              <a:defRPr sz="1800">
                <a:solidFill>
                  <a:schemeClr val="dk1"/>
                </a:solidFill>
              </a:defRPr>
            </a:lvl9pPr>
          </a:lstStyle>
          <a:p>
            <a:pPr lvl="0"/>
            <a:r>
              <a:rPr lang="en-US" smtClean="0"/>
              <a:t>Click to edit Master text styles</a:t>
            </a:r>
          </a:p>
        </p:txBody>
      </p:sp>
    </p:spTree>
    <p:extLst>
      <p:ext uri="{BB962C8B-B14F-4D97-AF65-F5344CB8AC3E}">
        <p14:creationId xmlns:p14="http://schemas.microsoft.com/office/powerpoint/2010/main" val="41604737"/>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xfrm>
            <a:off x="457200" y="6245225"/>
            <a:ext cx="2133600" cy="476250"/>
          </a:xfrm>
          <a:prstGeom prst="rect">
            <a:avLst/>
          </a:prstGeom>
          <a:ln/>
        </p:spPr>
        <p:txBody>
          <a:bodyPr/>
          <a:lstStyle>
            <a:lvl1pPr>
              <a:defRPr/>
            </a:lvl1pPr>
          </a:lstStyle>
          <a:p>
            <a:fld id="{C023EC0E-156F-49CE-8B6A-E883B925B478}" type="datetimeFigureOut">
              <a:rPr lang="en-US" smtClean="0"/>
              <a:t>5/31/2013</a:t>
            </a:fld>
            <a:endParaRPr lang="en-US"/>
          </a:p>
        </p:txBody>
      </p:sp>
      <p:sp>
        <p:nvSpPr>
          <p:cNvPr id="5" name="Rectangle 5"/>
          <p:cNvSpPr>
            <a:spLocks noGrp="1" noChangeArrowheads="1"/>
          </p:cNvSpPr>
          <p:nvPr>
            <p:ph type="ftr" sz="quarter" idx="11"/>
          </p:nvPr>
        </p:nvSpPr>
        <p:spPr>
          <a:xfrm>
            <a:off x="3124200" y="6245225"/>
            <a:ext cx="2895600" cy="476250"/>
          </a:xfrm>
          <a:prstGeom prst="rect">
            <a:avLst/>
          </a:prstGeom>
          <a:ln/>
        </p:spPr>
        <p:txBody>
          <a:bodyPr/>
          <a:lstStyle>
            <a:lvl1pPr>
              <a:defRPr/>
            </a:lvl1pPr>
          </a:lstStyle>
          <a:p>
            <a:endParaRPr lang="en-US"/>
          </a:p>
        </p:txBody>
      </p:sp>
      <p:sp>
        <p:nvSpPr>
          <p:cNvPr id="6" name="Rectangle 6"/>
          <p:cNvSpPr>
            <a:spLocks noGrp="1" noChangeArrowheads="1"/>
          </p:cNvSpPr>
          <p:nvPr>
            <p:ph type="sldNum" sz="quarter" idx="12"/>
          </p:nvPr>
        </p:nvSpPr>
        <p:spPr>
          <a:xfrm>
            <a:off x="6553200" y="6245225"/>
            <a:ext cx="2133600" cy="476250"/>
          </a:xfrm>
          <a:prstGeom prst="rect">
            <a:avLst/>
          </a:prstGeom>
          <a:ln/>
        </p:spPr>
        <p:txBody>
          <a:bodyPr/>
          <a:lstStyle>
            <a:lvl1pPr>
              <a:defRPr/>
            </a:lvl1pPr>
          </a:lstStyle>
          <a:p>
            <a:fld id="{B97A4A09-C72B-460F-84E9-B53434C1C92C}" type="slidenum">
              <a:rPr lang="en-US" smtClean="0"/>
              <a:t>‹#›</a:t>
            </a:fld>
            <a:endParaRPr lang="en-US"/>
          </a:p>
        </p:txBody>
      </p:sp>
    </p:spTree>
    <p:extLst>
      <p:ext uri="{BB962C8B-B14F-4D97-AF65-F5344CB8AC3E}">
        <p14:creationId xmlns:p14="http://schemas.microsoft.com/office/powerpoint/2010/main" val="26199762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28"/>
        <p:cNvGrpSpPr/>
        <p:nvPr/>
      </p:nvGrpSpPr>
      <p:grpSpPr>
        <a:xfrm>
          <a:off x="0" y="0"/>
          <a:ext cx="0" cy="0"/>
          <a:chOff x="0" y="0"/>
          <a:chExt cx="0" cy="0"/>
        </a:xfrm>
      </p:grpSpPr>
      <p:cxnSp>
        <p:nvCxnSpPr>
          <p:cNvPr id="2" name="Shape 29"/>
          <p:cNvCxnSpPr>
            <a:cxnSpLocks noChangeShapeType="1"/>
          </p:cNvCxnSpPr>
          <p:nvPr/>
        </p:nvCxnSpPr>
        <p:spPr bwMode="auto">
          <a:xfrm>
            <a:off x="457200" y="150813"/>
            <a:ext cx="8229600" cy="0"/>
          </a:xfrm>
          <a:prstGeom prst="straightConnector1">
            <a:avLst/>
          </a:prstGeom>
          <a:noFill/>
          <a:ln w="50800">
            <a:solidFill>
              <a:schemeClr val="tx2"/>
            </a:solidFill>
            <a:round/>
            <a:headEnd type="none" w="sm" len="sm"/>
            <a:tailEnd type="none" w="sm" len="sm"/>
          </a:ln>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87598546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8"/>
          <p:cNvSpPr>
            <a:spLocks noGrp="1" noChangeArrowheads="1"/>
          </p:cNvSpPr>
          <p:nvPr>
            <p:ph type="dt" sz="half" idx="10"/>
          </p:nvPr>
        </p:nvSpPr>
        <p:spPr>
          <a:xfrm>
            <a:off x="685800" y="6172200"/>
            <a:ext cx="1905000" cy="457200"/>
          </a:xfrm>
          <a:prstGeom prst="rect">
            <a:avLst/>
          </a:prstGeom>
        </p:spPr>
        <p:txBody>
          <a:bodyPr/>
          <a:lstStyle>
            <a:lvl1pPr>
              <a:defRPr/>
            </a:lvl1pPr>
          </a:lstStyle>
          <a:p>
            <a:fld id="{C023EC0E-156F-49CE-8B6A-E883B925B478}" type="datetimeFigureOut">
              <a:rPr lang="en-US" smtClean="0"/>
              <a:t>5/31/2013</a:t>
            </a:fld>
            <a:endParaRPr lang="en-US"/>
          </a:p>
        </p:txBody>
      </p:sp>
      <p:sp>
        <p:nvSpPr>
          <p:cNvPr id="5" name="Rectangle 9"/>
          <p:cNvSpPr>
            <a:spLocks noGrp="1" noChangeArrowheads="1"/>
          </p:cNvSpPr>
          <p:nvPr>
            <p:ph type="ftr" sz="quarter" idx="11"/>
          </p:nvPr>
        </p:nvSpPr>
        <p:spPr>
          <a:xfrm>
            <a:off x="3124200" y="6172200"/>
            <a:ext cx="2895600" cy="457200"/>
          </a:xfrm>
          <a:prstGeom prst="rect">
            <a:avLst/>
          </a:prstGeom>
        </p:spPr>
        <p:txBody>
          <a:bodyPr/>
          <a:lstStyle>
            <a:lvl1pPr>
              <a:defRPr/>
            </a:lvl1pPr>
          </a:lstStyle>
          <a:p>
            <a:endParaRPr lang="en-US"/>
          </a:p>
        </p:txBody>
      </p:sp>
      <p:sp>
        <p:nvSpPr>
          <p:cNvPr id="6" name="Rectangle 10"/>
          <p:cNvSpPr>
            <a:spLocks noGrp="1" noChangeArrowheads="1"/>
          </p:cNvSpPr>
          <p:nvPr>
            <p:ph type="sldNum" sz="quarter" idx="12"/>
          </p:nvPr>
        </p:nvSpPr>
        <p:spPr>
          <a:xfrm>
            <a:off x="6553200" y="6172200"/>
            <a:ext cx="1905000" cy="457200"/>
          </a:xfrm>
          <a:prstGeom prst="rect">
            <a:avLst/>
          </a:prstGeom>
        </p:spPr>
        <p:txBody>
          <a:bodyPr/>
          <a:lstStyle>
            <a:lvl1pPr>
              <a:defRPr/>
            </a:lvl1pPr>
          </a:lstStyle>
          <a:p>
            <a:fld id="{B97A4A09-C72B-460F-84E9-B53434C1C92C}" type="slidenum">
              <a:rPr lang="en-US" smtClean="0"/>
              <a:t>‹#›</a:t>
            </a:fld>
            <a:endParaRPr lang="en-US"/>
          </a:p>
        </p:txBody>
      </p:sp>
    </p:spTree>
    <p:extLst>
      <p:ext uri="{BB962C8B-B14F-4D97-AF65-F5344CB8AC3E}">
        <p14:creationId xmlns:p14="http://schemas.microsoft.com/office/powerpoint/2010/main" val="23909510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type="title" preserve="1">
  <p:cSld name="title">
    <p:spTree>
      <p:nvGrpSpPr>
        <p:cNvPr id="1" name="Shape 33"/>
        <p:cNvGrpSpPr/>
        <p:nvPr/>
      </p:nvGrpSpPr>
      <p:grpSpPr>
        <a:xfrm>
          <a:off x="0" y="0"/>
          <a:ext cx="0" cy="0"/>
          <a:chOff x="0" y="0"/>
          <a:chExt cx="0" cy="0"/>
        </a:xfrm>
      </p:grpSpPr>
      <p:sp>
        <p:nvSpPr>
          <p:cNvPr id="34" name="Shape 34"/>
          <p:cNvSpPr>
            <a:spLocks noGrp="1"/>
          </p:cNvSpPr>
          <p:nvPr>
            <p:ph type="ctrTitle"/>
          </p:nvPr>
        </p:nvSpPr>
        <p:spPr>
          <a:xfrm>
            <a:off x="685800" y="2111123"/>
            <a:ext cx="7772400" cy="1546474"/>
          </a:xfrm>
          <a:prstGeom prst="rect">
            <a:avLst/>
          </a:prstGeom>
          <a:noFill/>
          <a:ln>
            <a:noFill/>
          </a:ln>
        </p:spPr>
        <p:txBody>
          <a:bodyPr/>
          <a:lstStyle>
            <a:lvl1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1pPr>
            <a:lvl2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2pPr>
            <a:lvl3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3pPr>
            <a:lvl4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4pPr>
            <a:lvl5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5pPr>
            <a:lvl6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6pPr>
            <a:lvl7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7pPr>
            <a:lvl8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8pPr>
            <a:lvl9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9pPr>
          </a:lstStyle>
          <a:p>
            <a:r>
              <a:rPr lang="en-US" smtClean="0"/>
              <a:t>Click to edit Master title style</a:t>
            </a:r>
            <a:endParaRPr/>
          </a:p>
        </p:txBody>
      </p:sp>
      <p:sp>
        <p:nvSpPr>
          <p:cNvPr id="35" name="Shape 35"/>
          <p:cNvSpPr>
            <a:spLocks noGrp="1"/>
          </p:cNvSpPr>
          <p:nvPr>
            <p:ph type="subTitle" idx="1"/>
          </p:nvPr>
        </p:nvSpPr>
        <p:spPr>
          <a:xfrm>
            <a:off x="685800" y="3786737"/>
            <a:ext cx="7772400" cy="1046317"/>
          </a:xfrm>
          <a:prstGeom prst="rect">
            <a:avLst/>
          </a:prstGeom>
          <a:noFill/>
          <a:ln>
            <a:noFill/>
          </a:ln>
        </p:spPr>
        <p:txBody>
          <a:bodyPr/>
          <a:lstStyle>
            <a:lvl1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1pPr>
            <a:lvl2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2pPr>
            <a:lvl3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3pPr>
            <a:lvl4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4pPr>
            <a:lvl5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5pPr>
            <a:lvl6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6pPr>
            <a:lvl7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7pPr>
            <a:lvl8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8pPr>
            <a:lvl9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9pPr>
          </a:lstStyle>
          <a:p>
            <a:r>
              <a:rPr lang="en-US" smtClean="0"/>
              <a:t>Click to edit Master subtitle style</a:t>
            </a:r>
            <a:endParaRPr/>
          </a:p>
        </p:txBody>
      </p:sp>
    </p:spTree>
    <p:extLst>
      <p:ext uri="{BB962C8B-B14F-4D97-AF65-F5344CB8AC3E}">
        <p14:creationId xmlns:p14="http://schemas.microsoft.com/office/powerpoint/2010/main" val="15431859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x" type="tx" preserve="1">
  <p:cSld name="tx">
    <p:spTree>
      <p:nvGrpSpPr>
        <p:cNvPr id="1" name="Shape 36"/>
        <p:cNvGrpSpPr/>
        <p:nvPr/>
      </p:nvGrpSpPr>
      <p:grpSpPr>
        <a:xfrm>
          <a:off x="0" y="0"/>
          <a:ext cx="0" cy="0"/>
          <a:chOff x="0" y="0"/>
          <a:chExt cx="0" cy="0"/>
        </a:xfrm>
      </p:grpSpPr>
      <p:sp>
        <p:nvSpPr>
          <p:cNvPr id="37" name="Shape 37"/>
          <p:cNvSpPr>
            <a:spLocks noGrp="1"/>
          </p:cNvSpPr>
          <p:nvPr>
            <p:ph type="title"/>
          </p:nvPr>
        </p:nvSpPr>
        <p:spPr>
          <a:xfrm>
            <a:off x="457200" y="274637"/>
            <a:ext cx="8229600" cy="1143000"/>
          </a:xfrm>
          <a:prstGeom prst="rect">
            <a:avLst/>
          </a:prstGeom>
          <a:noFill/>
          <a:ln>
            <a:noFill/>
          </a:ln>
        </p:spPr>
        <p:txBody>
          <a:bodyPr/>
          <a:lstStyle>
            <a:lvl1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1pPr>
            <a:lvl2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2pPr>
            <a:lvl3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3pPr>
            <a:lvl4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4pPr>
            <a:lvl5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5pPr>
            <a:lvl6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6pPr>
            <a:lvl7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7pPr>
            <a:lvl8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8pPr>
            <a:lvl9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9pPr>
          </a:lstStyle>
          <a:p>
            <a:r>
              <a:rPr lang="en-US" smtClean="0"/>
              <a:t>Click to edit Master title style</a:t>
            </a:r>
            <a:endParaRPr/>
          </a:p>
        </p:txBody>
      </p:sp>
      <p:sp>
        <p:nvSpPr>
          <p:cNvPr id="38" name="Shape 38"/>
          <p:cNvSpPr>
            <a:spLocks noGrp="1"/>
          </p:cNvSpPr>
          <p:nvPr>
            <p:ph type="body" idx="1"/>
          </p:nvPr>
        </p:nvSpPr>
        <p:spPr>
          <a:xfrm>
            <a:off x="457200" y="1600200"/>
            <a:ext cx="8229600" cy="4967574"/>
          </a:xfrm>
          <a:prstGeom prst="rect">
            <a:avLst/>
          </a:prstGeom>
          <a:noFill/>
          <a:ln>
            <a:noFill/>
          </a:ln>
        </p:spPr>
        <p:txBody>
          <a:bodyPr/>
          <a:lstStyle>
            <a:lvl1pPr rtl="0">
              <a:defRPr/>
            </a:lvl1pPr>
            <a:lvl2pPr marL="742950" indent="-285750" rtl="0">
              <a:defRPr/>
            </a:lvl2pPr>
            <a:lvl3pPr marL="1143000" indent="-228600" rtl="0">
              <a:defRPr/>
            </a:lvl3pPr>
            <a:lvl4pPr marL="1600200" indent="-228600" rtl="0">
              <a:defRPr/>
            </a:lvl4pPr>
            <a:lvl5pPr rtl="0">
              <a:defRPr sz="1800"/>
            </a:lvl5pPr>
            <a:lvl6pPr rtl="0">
              <a:defRPr sz="1800"/>
            </a:lvl6pPr>
            <a:lvl7pPr rtl="0">
              <a:defRPr sz="1800"/>
            </a:lvl7pPr>
            <a:lvl8pPr rtl="0">
              <a:defRPr sz="1800"/>
            </a:lvl8pPr>
            <a:lvl9pPr rtl="0">
              <a:defRPr sz="1800"/>
            </a:lvl9pPr>
          </a:lstStyle>
          <a:p>
            <a:pPr lvl="0"/>
            <a:r>
              <a:rPr lang="en-US" smtClean="0"/>
              <a:t>Click to edit Master text styles</a:t>
            </a:r>
          </a:p>
        </p:txBody>
      </p:sp>
    </p:spTree>
    <p:extLst>
      <p:ext uri="{BB962C8B-B14F-4D97-AF65-F5344CB8AC3E}">
        <p14:creationId xmlns:p14="http://schemas.microsoft.com/office/powerpoint/2010/main" val="52065527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0.xml"/><Relationship Id="rId7" Type="http://schemas.openxmlformats.org/officeDocument/2006/relationships/theme" Target="../theme/theme2.xml"/><Relationship Id="rId2" Type="http://schemas.openxmlformats.org/officeDocument/2006/relationships/slideLayout" Target="../slideLayouts/slideLayout9.xml"/><Relationship Id="rId1" Type="http://schemas.openxmlformats.org/officeDocument/2006/relationships/slideLayout" Target="../slideLayouts/slideLayout8.xml"/><Relationship Id="rId6" Type="http://schemas.openxmlformats.org/officeDocument/2006/relationships/slideLayout" Target="../slideLayouts/slideLayout13.xml"/><Relationship Id="rId5" Type="http://schemas.openxmlformats.org/officeDocument/2006/relationships/slideLayout" Target="../slideLayouts/slideLayout12.xml"/><Relationship Id="rId4" Type="http://schemas.openxmlformats.org/officeDocument/2006/relationships/slideLayout" Target="../slideLayouts/slideLayout11.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16.xml"/><Relationship Id="rId7" Type="http://schemas.openxmlformats.org/officeDocument/2006/relationships/theme" Target="../theme/theme3.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5" Type="http://schemas.openxmlformats.org/officeDocument/2006/relationships/slideLayout" Target="../slideLayouts/slideLayout18.xml"/><Relationship Id="rId4" Type="http://schemas.openxmlformats.org/officeDocument/2006/relationships/slideLayout" Target="../slideLayouts/slideLayout17.xml"/></Relationships>
</file>

<file path=ppt/slideMasters/_rels/slideMaster4.xml.rels><?xml version="1.0" encoding="UTF-8" standalone="yes"?>
<Relationships xmlns="http://schemas.openxmlformats.org/package/2006/relationships"><Relationship Id="rId3" Type="http://schemas.openxmlformats.org/officeDocument/2006/relationships/slideLayout" Target="../slideLayouts/slideLayout22.xml"/><Relationship Id="rId7" Type="http://schemas.openxmlformats.org/officeDocument/2006/relationships/theme" Target="../theme/theme4.xml"/><Relationship Id="rId2" Type="http://schemas.openxmlformats.org/officeDocument/2006/relationships/slideLayout" Target="../slideLayouts/slideLayout21.xml"/><Relationship Id="rId1" Type="http://schemas.openxmlformats.org/officeDocument/2006/relationships/slideLayout" Target="../slideLayouts/slideLayout20.xml"/><Relationship Id="rId6" Type="http://schemas.openxmlformats.org/officeDocument/2006/relationships/slideLayout" Target="../slideLayouts/slideLayout25.xml"/><Relationship Id="rId5" Type="http://schemas.openxmlformats.org/officeDocument/2006/relationships/slideLayout" Target="../slideLayouts/slideLayout24.xml"/><Relationship Id="rId4" Type="http://schemas.openxmlformats.org/officeDocument/2006/relationships/slideLayout" Target="../slideLayouts/slideLayout23.xml"/></Relationships>
</file>

<file path=ppt/slideMasters/_rels/slideMaster5.xml.rels><?xml version="1.0" encoding="UTF-8" standalone="yes"?>
<Relationships xmlns="http://schemas.openxmlformats.org/package/2006/relationships"><Relationship Id="rId3" Type="http://schemas.openxmlformats.org/officeDocument/2006/relationships/slideLayout" Target="../slideLayouts/slideLayout28.xml"/><Relationship Id="rId2" Type="http://schemas.openxmlformats.org/officeDocument/2006/relationships/slideLayout" Target="../slideLayouts/slideLayout27.xml"/><Relationship Id="rId1" Type="http://schemas.openxmlformats.org/officeDocument/2006/relationships/slideLayout" Target="../slideLayouts/slideLayout26.xml"/><Relationship Id="rId6" Type="http://schemas.openxmlformats.org/officeDocument/2006/relationships/theme" Target="../theme/theme5.xml"/><Relationship Id="rId5" Type="http://schemas.openxmlformats.org/officeDocument/2006/relationships/slideLayout" Target="../slideLayouts/slideLayout30.xml"/><Relationship Id="rId4" Type="http://schemas.openxmlformats.org/officeDocument/2006/relationships/slideLayout" Target="../slideLayouts/slideLayout29.xml"/></Relationships>
</file>

<file path=ppt/slideMasters/_rels/slideMaster6.xml.rels><?xml version="1.0" encoding="UTF-8" standalone="yes"?>
<Relationships xmlns="http://schemas.openxmlformats.org/package/2006/relationships"><Relationship Id="rId3" Type="http://schemas.openxmlformats.org/officeDocument/2006/relationships/slideLayout" Target="../slideLayouts/slideLayout33.xml"/><Relationship Id="rId7" Type="http://schemas.openxmlformats.org/officeDocument/2006/relationships/theme" Target="../theme/theme6.xml"/><Relationship Id="rId2" Type="http://schemas.openxmlformats.org/officeDocument/2006/relationships/slideLayout" Target="../slideLayouts/slideLayout32.xml"/><Relationship Id="rId1" Type="http://schemas.openxmlformats.org/officeDocument/2006/relationships/slideLayout" Target="../slideLayouts/slideLayout31.xml"/><Relationship Id="rId6" Type="http://schemas.openxmlformats.org/officeDocument/2006/relationships/slideLayout" Target="../slideLayouts/slideLayout36.xml"/><Relationship Id="rId5" Type="http://schemas.openxmlformats.org/officeDocument/2006/relationships/slideLayout" Target="../slideLayouts/slideLayout35.xml"/><Relationship Id="rId4" Type="http://schemas.openxmlformats.org/officeDocument/2006/relationships/slideLayout" Target="../slideLayouts/slideLayout34.xml"/></Relationships>
</file>

<file path=ppt/slideMasters/_rels/slideMaster7.xml.rels><?xml version="1.0" encoding="UTF-8" standalone="yes"?>
<Relationships xmlns="http://schemas.openxmlformats.org/package/2006/relationships"><Relationship Id="rId8" Type="http://schemas.openxmlformats.org/officeDocument/2006/relationships/theme" Target="../theme/theme7.xml"/><Relationship Id="rId3" Type="http://schemas.openxmlformats.org/officeDocument/2006/relationships/slideLayout" Target="../slideLayouts/slideLayout39.xml"/><Relationship Id="rId7" Type="http://schemas.openxmlformats.org/officeDocument/2006/relationships/slideLayout" Target="../slideLayouts/slideLayout43.xml"/><Relationship Id="rId2" Type="http://schemas.openxmlformats.org/officeDocument/2006/relationships/slideLayout" Target="../slideLayouts/slideLayout38.xml"/><Relationship Id="rId1" Type="http://schemas.openxmlformats.org/officeDocument/2006/relationships/slideLayout" Target="../slideLayouts/slideLayout37.xml"/><Relationship Id="rId6" Type="http://schemas.openxmlformats.org/officeDocument/2006/relationships/slideLayout" Target="../slideLayouts/slideLayout42.xml"/><Relationship Id="rId5" Type="http://schemas.openxmlformats.org/officeDocument/2006/relationships/slideLayout" Target="../slideLayouts/slideLayout41.xml"/><Relationship Id="rId4" Type="http://schemas.openxmlformats.org/officeDocument/2006/relationships/slideLayout" Target="../slideLayouts/slideLayout40.xml"/></Relationships>
</file>

<file path=ppt/slideMasters/_rels/slideMaster8.xml.rels><?xml version="1.0" encoding="UTF-8" standalone="yes"?>
<Relationships xmlns="http://schemas.openxmlformats.org/package/2006/relationships"><Relationship Id="rId8" Type="http://schemas.openxmlformats.org/officeDocument/2006/relationships/theme" Target="../theme/theme8.xml"/><Relationship Id="rId3" Type="http://schemas.openxmlformats.org/officeDocument/2006/relationships/slideLayout" Target="../slideLayouts/slideLayout46.xml"/><Relationship Id="rId7" Type="http://schemas.openxmlformats.org/officeDocument/2006/relationships/slideLayout" Target="../slideLayouts/slideLayout50.xml"/><Relationship Id="rId2" Type="http://schemas.openxmlformats.org/officeDocument/2006/relationships/slideLayout" Target="../slideLayouts/slideLayout45.xml"/><Relationship Id="rId1" Type="http://schemas.openxmlformats.org/officeDocument/2006/relationships/slideLayout" Target="../slideLayouts/slideLayout44.xml"/><Relationship Id="rId6" Type="http://schemas.openxmlformats.org/officeDocument/2006/relationships/slideLayout" Target="../slideLayouts/slideLayout49.xml"/><Relationship Id="rId5" Type="http://schemas.openxmlformats.org/officeDocument/2006/relationships/slideLayout" Target="../slideLayouts/slideLayout48.xml"/><Relationship Id="rId4" Type="http://schemas.openxmlformats.org/officeDocument/2006/relationships/slideLayout" Target="../slideLayouts/slideLayout4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Shape 5"/>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5" tIns="91425" rIns="91425" bIns="91425" numCol="1" anchor="b" anchorCtr="0" compatLnSpc="1">
            <a:prstTxWarp prst="textNoShape">
              <a:avLst/>
            </a:prstTxWarp>
          </a:bodyPr>
          <a:lstStyle/>
          <a:p>
            <a:pPr lvl="0"/>
            <a:endParaRPr lang="en-US" smtClean="0">
              <a:sym typeface="Arial" charset="0"/>
            </a:endParaRPr>
          </a:p>
        </p:txBody>
      </p:sp>
      <p:sp>
        <p:nvSpPr>
          <p:cNvPr id="1027" name="Shape 6"/>
          <p:cNvSpPr>
            <a:spLocks noGrp="1"/>
          </p:cNvSpPr>
          <p:nvPr>
            <p:ph type="body" idx="1"/>
          </p:nvPr>
        </p:nvSpPr>
        <p:spPr bwMode="auto">
          <a:xfrm>
            <a:off x="457200" y="1600200"/>
            <a:ext cx="8229600" cy="4967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5" tIns="91425" rIns="91425" bIns="91425" numCol="1" anchor="t" anchorCtr="0" compatLnSpc="1">
            <a:prstTxWarp prst="textNoShape">
              <a:avLst/>
            </a:prstTxWarp>
          </a:bodyPr>
          <a:lstStyle/>
          <a:p>
            <a:pPr lvl="0"/>
            <a:endParaRPr lang="en-US" smtClean="0">
              <a:sym typeface="Arial" charset="0"/>
            </a:endParaRPr>
          </a:p>
        </p:txBody>
      </p:sp>
      <p:cxnSp>
        <p:nvCxnSpPr>
          <p:cNvPr id="1028" name="Shape 7"/>
          <p:cNvCxnSpPr>
            <a:cxnSpLocks noChangeShapeType="1"/>
          </p:cNvCxnSpPr>
          <p:nvPr/>
        </p:nvCxnSpPr>
        <p:spPr bwMode="auto">
          <a:xfrm>
            <a:off x="457200" y="6697663"/>
            <a:ext cx="8229600" cy="0"/>
          </a:xfrm>
          <a:prstGeom prst="straightConnector1">
            <a:avLst/>
          </a:prstGeom>
          <a:noFill/>
          <a:ln w="50800">
            <a:solidFill>
              <a:schemeClr val="tx2"/>
            </a:solidFill>
            <a:round/>
            <a:headEnd type="none" w="sm" len="sm"/>
            <a:tailEnd type="none" w="sm" len="sm"/>
          </a:ln>
          <a:extLst>
            <a:ext uri="{909E8E84-426E-40DD-AFC4-6F175D3DCCD1}">
              <a14:hiddenFill xmlns:a14="http://schemas.microsoft.com/office/drawing/2010/main">
                <a:noFill/>
              </a14:hiddenFill>
            </a:ext>
          </a:extLst>
        </p:spPr>
      </p:cxnSp>
    </p:spTree>
  </p:cSld>
  <p:clrMap bg1="lt1" tx1="dk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Lst>
  <p:txStyles>
    <p:titleStyle>
      <a:defPPr marR="0" algn="l" rtl="0">
        <a:lnSpc>
          <a:spcPct val="100000"/>
        </a:lnSpc>
        <a:spcBef>
          <a:spcPts val="0"/>
        </a:spcBef>
        <a:spcAft>
          <a:spcPts val="0"/>
        </a:spcAft>
      </a:defPPr>
      <a:lvl1pPr algn="l" rtl="0" eaLnBrk="1" fontAlgn="base" hangingPunct="1">
        <a:spcBef>
          <a:spcPct val="0"/>
        </a:spcBef>
        <a:spcAft>
          <a:spcPct val="0"/>
        </a:spcAft>
        <a:defRPr sz="1400">
          <a:solidFill>
            <a:srgbClr val="000000"/>
          </a:solidFill>
          <a:latin typeface="Arial" panose="00000000000000000000"/>
          <a:ea typeface="Arial" panose="00000000000000000000"/>
          <a:cs typeface="Arial" panose="00000000000000000000"/>
          <a:sym typeface="Arial" charset="0"/>
          <a:rtl val="0"/>
        </a:defRPr>
      </a:lvl1pPr>
      <a:lvl2pPr algn="l" rtl="0" eaLnBrk="1" fontAlgn="base" hangingPunct="1">
        <a:spcBef>
          <a:spcPct val="0"/>
        </a:spcBef>
        <a:spcAft>
          <a:spcPct val="0"/>
        </a:spcAft>
        <a:defRPr sz="1400">
          <a:solidFill>
            <a:srgbClr val="000000"/>
          </a:solidFill>
          <a:latin typeface="Arial" panose="00000000000000000000"/>
          <a:ea typeface="Arial" panose="00000000000000000000"/>
          <a:cs typeface="Arial" panose="00000000000000000000"/>
          <a:sym typeface="Arial" charset="0"/>
          <a:rtl val="0"/>
        </a:defRPr>
      </a:lvl2pPr>
      <a:lvl3pPr algn="l" rtl="0" eaLnBrk="1" fontAlgn="base" hangingPunct="1">
        <a:spcBef>
          <a:spcPct val="0"/>
        </a:spcBef>
        <a:spcAft>
          <a:spcPct val="0"/>
        </a:spcAft>
        <a:defRPr sz="1400">
          <a:solidFill>
            <a:srgbClr val="000000"/>
          </a:solidFill>
          <a:latin typeface="Arial" charset="0"/>
          <a:cs typeface="Arial" charset="0"/>
          <a:sym typeface="Arial" charset="0"/>
        </a:defRPr>
      </a:lvl3pPr>
      <a:lvl4pPr algn="l" rtl="0" eaLnBrk="1" fontAlgn="base" hangingPunct="1">
        <a:spcBef>
          <a:spcPct val="0"/>
        </a:spcBef>
        <a:spcAft>
          <a:spcPct val="0"/>
        </a:spcAft>
        <a:defRPr sz="1400">
          <a:solidFill>
            <a:srgbClr val="000000"/>
          </a:solidFill>
          <a:latin typeface="Arial" charset="0"/>
          <a:cs typeface="Arial" charset="0"/>
          <a:sym typeface="Arial" charset="0"/>
        </a:defRPr>
      </a:lvl4pPr>
      <a:lvl5pPr algn="l" rtl="0" eaLnBrk="1" fontAlgn="base" hangingPunct="1">
        <a:spcBef>
          <a:spcPct val="0"/>
        </a:spcBef>
        <a:spcAft>
          <a:spcPct val="0"/>
        </a:spcAft>
        <a:defRPr sz="1400">
          <a:solidFill>
            <a:srgbClr val="000000"/>
          </a:solidFill>
          <a:latin typeface="Arial" charset="0"/>
          <a:cs typeface="Arial" charset="0"/>
          <a:sym typeface="Arial" charset="0"/>
        </a:defRPr>
      </a:lvl5pPr>
      <a:lvl6pPr marL="457200" algn="l" rtl="0" eaLnBrk="1" fontAlgn="base" hangingPunct="1">
        <a:spcBef>
          <a:spcPct val="0"/>
        </a:spcBef>
        <a:spcAft>
          <a:spcPct val="0"/>
        </a:spcAft>
        <a:defRPr sz="1400">
          <a:solidFill>
            <a:srgbClr val="000000"/>
          </a:solidFill>
          <a:latin typeface="Arial" charset="0"/>
          <a:cs typeface="Arial" charset="0"/>
          <a:sym typeface="Arial" charset="0"/>
        </a:defRPr>
      </a:lvl6pPr>
      <a:lvl7pPr marL="914400" algn="l" rtl="0" eaLnBrk="1" fontAlgn="base" hangingPunct="1">
        <a:spcBef>
          <a:spcPct val="0"/>
        </a:spcBef>
        <a:spcAft>
          <a:spcPct val="0"/>
        </a:spcAft>
        <a:defRPr sz="1400">
          <a:solidFill>
            <a:srgbClr val="000000"/>
          </a:solidFill>
          <a:latin typeface="Arial" charset="0"/>
          <a:cs typeface="Arial" charset="0"/>
          <a:sym typeface="Arial" charset="0"/>
        </a:defRPr>
      </a:lvl7pPr>
      <a:lvl8pPr marL="1371600" algn="l" rtl="0" eaLnBrk="1" fontAlgn="base" hangingPunct="1">
        <a:spcBef>
          <a:spcPct val="0"/>
        </a:spcBef>
        <a:spcAft>
          <a:spcPct val="0"/>
        </a:spcAft>
        <a:defRPr sz="1400">
          <a:solidFill>
            <a:srgbClr val="000000"/>
          </a:solidFill>
          <a:latin typeface="Arial" charset="0"/>
          <a:cs typeface="Arial" charset="0"/>
          <a:sym typeface="Arial" charset="0"/>
        </a:defRPr>
      </a:lvl8pPr>
      <a:lvl9pPr marL="1828800" algn="l" rtl="0" eaLnBrk="1" fontAlgn="base" hangingPunct="1">
        <a:spcBef>
          <a:spcPct val="0"/>
        </a:spcBef>
        <a:spcAft>
          <a:spcPct val="0"/>
        </a:spcAft>
        <a:defRPr sz="1400">
          <a:solidFill>
            <a:srgbClr val="000000"/>
          </a:solidFill>
          <a:latin typeface="Arial" charset="0"/>
          <a:cs typeface="Arial" charset="0"/>
          <a:sym typeface="Arial" charset="0"/>
        </a:defRPr>
      </a:lvl9pPr>
    </p:titleStyle>
    <p:bodyStyle>
      <a:defPPr marR="0" algn="l" rtl="0">
        <a:lnSpc>
          <a:spcPct val="100000"/>
        </a:lnSpc>
        <a:spcBef>
          <a:spcPts val="0"/>
        </a:spcBef>
        <a:spcAft>
          <a:spcPts val="0"/>
        </a:spcAft>
      </a:defPPr>
      <a:lvl1pPr marL="342900" indent="-342900" algn="l" rtl="0" eaLnBrk="1" fontAlgn="base" hangingPunct="1">
        <a:spcBef>
          <a:spcPct val="0"/>
        </a:spcBef>
        <a:spcAft>
          <a:spcPct val="0"/>
        </a:spcAft>
        <a:defRPr sz="1400">
          <a:solidFill>
            <a:srgbClr val="000000"/>
          </a:solidFill>
          <a:latin typeface="Arial" panose="00000000000000000000"/>
          <a:ea typeface="Arial" panose="00000000000000000000"/>
          <a:cs typeface="Arial" panose="00000000000000000000"/>
          <a:sym typeface="Arial" charset="0"/>
          <a:rtl val="0"/>
        </a:defRPr>
      </a:lvl1pPr>
      <a:lvl2pPr marL="742950" indent="-285750" algn="l" rtl="0" eaLnBrk="1" fontAlgn="base" hangingPunct="1">
        <a:spcBef>
          <a:spcPct val="0"/>
        </a:spcBef>
        <a:spcAft>
          <a:spcPct val="0"/>
        </a:spcAft>
        <a:defRPr sz="1400">
          <a:solidFill>
            <a:srgbClr val="000000"/>
          </a:solidFill>
          <a:latin typeface="Arial" panose="00000000000000000000"/>
          <a:ea typeface="Arial" panose="00000000000000000000"/>
          <a:cs typeface="Arial" panose="00000000000000000000"/>
          <a:sym typeface="Arial" charset="0"/>
          <a:rtl val="0"/>
        </a:defRPr>
      </a:lvl2pPr>
      <a:lvl3pPr marL="1143000" indent="-228600" algn="l" rtl="0" eaLnBrk="1" fontAlgn="base" hangingPunct="1">
        <a:spcBef>
          <a:spcPct val="0"/>
        </a:spcBef>
        <a:spcAft>
          <a:spcPct val="0"/>
        </a:spcAft>
        <a:defRPr sz="1400">
          <a:solidFill>
            <a:srgbClr val="000000"/>
          </a:solidFill>
          <a:latin typeface="Arial" panose="00000000000000000000"/>
          <a:ea typeface="Arial" panose="00000000000000000000"/>
          <a:cs typeface="Arial" panose="00000000000000000000"/>
          <a:sym typeface="Arial" charset="0"/>
          <a:rtl val="0"/>
        </a:defRPr>
      </a:lvl3pPr>
      <a:lvl4pPr marL="1600200" indent="-228600" algn="l" rtl="0" eaLnBrk="1" fontAlgn="base" hangingPunct="1">
        <a:spcBef>
          <a:spcPct val="0"/>
        </a:spcBef>
        <a:spcAft>
          <a:spcPct val="0"/>
        </a:spcAft>
        <a:defRPr sz="1400">
          <a:solidFill>
            <a:srgbClr val="000000"/>
          </a:solidFill>
          <a:latin typeface="Arial" panose="00000000000000000000"/>
          <a:ea typeface="Arial" panose="00000000000000000000"/>
          <a:cs typeface="Arial" panose="00000000000000000000"/>
          <a:sym typeface="Arial" charset="0"/>
          <a:rtl val="0"/>
        </a:defRPr>
      </a:lvl4pPr>
      <a:lvl5pPr marL="2057400" indent="-228600" algn="l" rtl="0" eaLnBrk="1" fontAlgn="base" hangingPunct="1">
        <a:spcBef>
          <a:spcPct val="0"/>
        </a:spcBef>
        <a:spcAft>
          <a:spcPct val="0"/>
        </a:spcAft>
        <a:defRPr sz="1400">
          <a:solidFill>
            <a:srgbClr val="000000"/>
          </a:solidFill>
          <a:latin typeface="Arial" panose="00000000000000000000"/>
          <a:ea typeface="Arial" panose="00000000000000000000"/>
          <a:cs typeface="Arial" panose="00000000000000000000"/>
          <a:sym typeface="Arial" charset="0"/>
          <a:rtl val="0"/>
        </a:defRPr>
      </a:lvl5pPr>
      <a:lvl6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6pPr>
      <a:lvl7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7pPr>
      <a:lvl8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8pPr>
      <a:lvl9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9pPr>
    </p:bodyStyle>
    <p:otherStyle>
      <a:defPPr marR="0" algn="l" rtl="0">
        <a:lnSpc>
          <a:spcPct val="100000"/>
        </a:lnSpc>
        <a:spcBef>
          <a:spcPts val="0"/>
        </a:spcBef>
        <a:spcAft>
          <a:spcPts val="0"/>
        </a:spcAft>
      </a:defPPr>
      <a:lvl1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1pPr>
      <a:lvl2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2pPr>
      <a:lvl3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3pPr>
      <a:lvl4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4pPr>
      <a:lvl5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5pPr>
      <a:lvl6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6pPr>
      <a:lvl7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7pPr>
      <a:lvl8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8pPr>
      <a:lvl9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50" name="Shape 3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5" tIns="91425" rIns="91425" bIns="91425" numCol="1" anchor="b" anchorCtr="0" compatLnSpc="1">
            <a:prstTxWarp prst="textNoShape">
              <a:avLst/>
            </a:prstTxWarp>
          </a:bodyPr>
          <a:lstStyle/>
          <a:p>
            <a:pPr lvl="0"/>
            <a:endParaRPr lang="en-US" smtClean="0">
              <a:sym typeface="Arial" charset="0"/>
            </a:endParaRPr>
          </a:p>
        </p:txBody>
      </p:sp>
      <p:sp>
        <p:nvSpPr>
          <p:cNvPr id="2051" name="Shape 32"/>
          <p:cNvSpPr>
            <a:spLocks noGrp="1"/>
          </p:cNvSpPr>
          <p:nvPr>
            <p:ph type="body" idx="1"/>
          </p:nvPr>
        </p:nvSpPr>
        <p:spPr bwMode="auto">
          <a:xfrm>
            <a:off x="457200" y="1600200"/>
            <a:ext cx="8229600" cy="4967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5" tIns="91425" rIns="91425" bIns="91425" numCol="1" anchor="t" anchorCtr="0" compatLnSpc="1">
            <a:prstTxWarp prst="textNoShape">
              <a:avLst/>
            </a:prstTxWarp>
          </a:bodyPr>
          <a:lstStyle/>
          <a:p>
            <a:pPr lvl="0"/>
            <a:endParaRPr lang="en-US" smtClean="0">
              <a:sym typeface="Arial" charset="0"/>
            </a:endParaRPr>
          </a:p>
        </p:txBody>
      </p:sp>
    </p:spTree>
  </p:cSld>
  <p:clrMap bg1="lt1" tx1="dk1" bg2="dk2" tx2="lt2" accent1="accent1" accent2="accent2" accent3="accent3" accent4="accent4" accent5="accent5" accent6="accent6" hlink="hlink" folHlink="folHlink"/>
  <p:sldLayoutIdLst>
    <p:sldLayoutId id="2147483669" r:id="rId1"/>
    <p:sldLayoutId id="2147483670" r:id="rId2"/>
    <p:sldLayoutId id="2147483671" r:id="rId3"/>
    <p:sldLayoutId id="2147483672" r:id="rId4"/>
    <p:sldLayoutId id="2147483673" r:id="rId5"/>
    <p:sldLayoutId id="2147483674" r:id="rId6"/>
  </p:sldLayoutIdLst>
  <p:txStyles>
    <p:titleStyle>
      <a:defPPr marR="0" algn="l" rtl="0">
        <a:lnSpc>
          <a:spcPct val="100000"/>
        </a:lnSpc>
        <a:spcBef>
          <a:spcPts val="0"/>
        </a:spcBef>
        <a:spcAft>
          <a:spcPts val="0"/>
        </a:spcAft>
      </a:defPPr>
      <a:lvl1pPr algn="l" rtl="0" eaLnBrk="1" fontAlgn="base" hangingPunct="1">
        <a:spcBef>
          <a:spcPct val="0"/>
        </a:spcBef>
        <a:spcAft>
          <a:spcPct val="0"/>
        </a:spcAft>
        <a:defRPr sz="1400">
          <a:solidFill>
            <a:srgbClr val="000000"/>
          </a:solidFill>
          <a:latin typeface="Arial" panose="00000000000000000000"/>
          <a:ea typeface="Arial" panose="00000000000000000000"/>
          <a:cs typeface="Arial" panose="00000000000000000000"/>
          <a:sym typeface="Arial" charset="0"/>
          <a:rtl val="0"/>
        </a:defRPr>
      </a:lvl1pPr>
      <a:lvl2pPr algn="l" rtl="0" eaLnBrk="1" fontAlgn="base" hangingPunct="1">
        <a:spcBef>
          <a:spcPct val="0"/>
        </a:spcBef>
        <a:spcAft>
          <a:spcPct val="0"/>
        </a:spcAft>
        <a:defRPr sz="1400">
          <a:solidFill>
            <a:srgbClr val="000000"/>
          </a:solidFill>
          <a:latin typeface="Arial" panose="00000000000000000000"/>
          <a:ea typeface="Arial" panose="00000000000000000000"/>
          <a:cs typeface="Arial" panose="00000000000000000000"/>
          <a:sym typeface="Arial" charset="0"/>
          <a:rtl val="0"/>
        </a:defRPr>
      </a:lvl2pPr>
      <a:lvl3pPr algn="l" rtl="0" eaLnBrk="1" fontAlgn="base" hangingPunct="1">
        <a:spcBef>
          <a:spcPct val="0"/>
        </a:spcBef>
        <a:spcAft>
          <a:spcPct val="0"/>
        </a:spcAft>
        <a:defRPr sz="1400">
          <a:solidFill>
            <a:srgbClr val="000000"/>
          </a:solidFill>
          <a:latin typeface="Arial" charset="0"/>
          <a:cs typeface="Arial" charset="0"/>
          <a:sym typeface="Arial" charset="0"/>
        </a:defRPr>
      </a:lvl3pPr>
      <a:lvl4pPr algn="l" rtl="0" eaLnBrk="1" fontAlgn="base" hangingPunct="1">
        <a:spcBef>
          <a:spcPct val="0"/>
        </a:spcBef>
        <a:spcAft>
          <a:spcPct val="0"/>
        </a:spcAft>
        <a:defRPr sz="1400">
          <a:solidFill>
            <a:srgbClr val="000000"/>
          </a:solidFill>
          <a:latin typeface="Arial" charset="0"/>
          <a:cs typeface="Arial" charset="0"/>
          <a:sym typeface="Arial" charset="0"/>
        </a:defRPr>
      </a:lvl4pPr>
      <a:lvl5pPr algn="l" rtl="0" eaLnBrk="1" fontAlgn="base" hangingPunct="1">
        <a:spcBef>
          <a:spcPct val="0"/>
        </a:spcBef>
        <a:spcAft>
          <a:spcPct val="0"/>
        </a:spcAft>
        <a:defRPr sz="1400">
          <a:solidFill>
            <a:srgbClr val="000000"/>
          </a:solidFill>
          <a:latin typeface="Arial" charset="0"/>
          <a:cs typeface="Arial" charset="0"/>
          <a:sym typeface="Arial" charset="0"/>
        </a:defRPr>
      </a:lvl5pPr>
      <a:lvl6pPr marL="457200" algn="l" rtl="0" eaLnBrk="1" fontAlgn="base" hangingPunct="1">
        <a:spcBef>
          <a:spcPct val="0"/>
        </a:spcBef>
        <a:spcAft>
          <a:spcPct val="0"/>
        </a:spcAft>
        <a:defRPr sz="1400">
          <a:solidFill>
            <a:srgbClr val="000000"/>
          </a:solidFill>
          <a:latin typeface="Arial" charset="0"/>
          <a:cs typeface="Arial" charset="0"/>
          <a:sym typeface="Arial" charset="0"/>
        </a:defRPr>
      </a:lvl6pPr>
      <a:lvl7pPr marL="914400" algn="l" rtl="0" eaLnBrk="1" fontAlgn="base" hangingPunct="1">
        <a:spcBef>
          <a:spcPct val="0"/>
        </a:spcBef>
        <a:spcAft>
          <a:spcPct val="0"/>
        </a:spcAft>
        <a:defRPr sz="1400">
          <a:solidFill>
            <a:srgbClr val="000000"/>
          </a:solidFill>
          <a:latin typeface="Arial" charset="0"/>
          <a:cs typeface="Arial" charset="0"/>
          <a:sym typeface="Arial" charset="0"/>
        </a:defRPr>
      </a:lvl7pPr>
      <a:lvl8pPr marL="1371600" algn="l" rtl="0" eaLnBrk="1" fontAlgn="base" hangingPunct="1">
        <a:spcBef>
          <a:spcPct val="0"/>
        </a:spcBef>
        <a:spcAft>
          <a:spcPct val="0"/>
        </a:spcAft>
        <a:defRPr sz="1400">
          <a:solidFill>
            <a:srgbClr val="000000"/>
          </a:solidFill>
          <a:latin typeface="Arial" charset="0"/>
          <a:cs typeface="Arial" charset="0"/>
          <a:sym typeface="Arial" charset="0"/>
        </a:defRPr>
      </a:lvl8pPr>
      <a:lvl9pPr marL="1828800" algn="l" rtl="0" eaLnBrk="1" fontAlgn="base" hangingPunct="1">
        <a:spcBef>
          <a:spcPct val="0"/>
        </a:spcBef>
        <a:spcAft>
          <a:spcPct val="0"/>
        </a:spcAft>
        <a:defRPr sz="1400">
          <a:solidFill>
            <a:srgbClr val="000000"/>
          </a:solidFill>
          <a:latin typeface="Arial" charset="0"/>
          <a:cs typeface="Arial" charset="0"/>
          <a:sym typeface="Arial" charset="0"/>
        </a:defRPr>
      </a:lvl9pPr>
    </p:titleStyle>
    <p:bodyStyle>
      <a:defPPr marR="0" algn="l" rtl="0">
        <a:lnSpc>
          <a:spcPct val="100000"/>
        </a:lnSpc>
        <a:spcBef>
          <a:spcPts val="0"/>
        </a:spcBef>
        <a:spcAft>
          <a:spcPts val="0"/>
        </a:spcAft>
      </a:defPPr>
      <a:lvl1pPr marL="342900" indent="-342900" algn="l" rtl="0" eaLnBrk="1" fontAlgn="base" hangingPunct="1">
        <a:spcBef>
          <a:spcPct val="0"/>
        </a:spcBef>
        <a:spcAft>
          <a:spcPct val="0"/>
        </a:spcAft>
        <a:defRPr sz="1400">
          <a:solidFill>
            <a:srgbClr val="000000"/>
          </a:solidFill>
          <a:latin typeface="Arial" panose="00000000000000000000"/>
          <a:ea typeface="Arial" panose="00000000000000000000"/>
          <a:cs typeface="Arial" panose="00000000000000000000"/>
          <a:sym typeface="Arial" charset="0"/>
          <a:rtl val="0"/>
        </a:defRPr>
      </a:lvl1pPr>
      <a:lvl2pPr marL="742950" indent="-285750" algn="l" rtl="0" eaLnBrk="1" fontAlgn="base" hangingPunct="1">
        <a:spcBef>
          <a:spcPct val="0"/>
        </a:spcBef>
        <a:spcAft>
          <a:spcPct val="0"/>
        </a:spcAft>
        <a:defRPr sz="1400">
          <a:solidFill>
            <a:srgbClr val="000000"/>
          </a:solidFill>
          <a:latin typeface="Arial" panose="00000000000000000000"/>
          <a:ea typeface="Arial" panose="00000000000000000000"/>
          <a:cs typeface="Arial" panose="00000000000000000000"/>
          <a:sym typeface="Arial" charset="0"/>
          <a:rtl val="0"/>
        </a:defRPr>
      </a:lvl2pPr>
      <a:lvl3pPr marL="1143000" indent="-228600" algn="l" rtl="0" eaLnBrk="1" fontAlgn="base" hangingPunct="1">
        <a:spcBef>
          <a:spcPct val="0"/>
        </a:spcBef>
        <a:spcAft>
          <a:spcPct val="0"/>
        </a:spcAft>
        <a:defRPr sz="1400">
          <a:solidFill>
            <a:srgbClr val="000000"/>
          </a:solidFill>
          <a:latin typeface="Arial" panose="00000000000000000000"/>
          <a:ea typeface="Arial" panose="00000000000000000000"/>
          <a:cs typeface="Arial" panose="00000000000000000000"/>
          <a:sym typeface="Arial" charset="0"/>
          <a:rtl val="0"/>
        </a:defRPr>
      </a:lvl3pPr>
      <a:lvl4pPr marL="1600200" indent="-228600" algn="l" rtl="0" eaLnBrk="1" fontAlgn="base" hangingPunct="1">
        <a:spcBef>
          <a:spcPct val="0"/>
        </a:spcBef>
        <a:spcAft>
          <a:spcPct val="0"/>
        </a:spcAft>
        <a:defRPr sz="1400">
          <a:solidFill>
            <a:srgbClr val="000000"/>
          </a:solidFill>
          <a:latin typeface="Arial" panose="00000000000000000000"/>
          <a:ea typeface="Arial" panose="00000000000000000000"/>
          <a:cs typeface="Arial" panose="00000000000000000000"/>
          <a:sym typeface="Arial" charset="0"/>
          <a:rtl val="0"/>
        </a:defRPr>
      </a:lvl4pPr>
      <a:lvl5pPr marL="2057400" indent="-228600" algn="l" rtl="0" eaLnBrk="1" fontAlgn="base" hangingPunct="1">
        <a:spcBef>
          <a:spcPct val="0"/>
        </a:spcBef>
        <a:spcAft>
          <a:spcPct val="0"/>
        </a:spcAft>
        <a:defRPr sz="1400">
          <a:solidFill>
            <a:srgbClr val="000000"/>
          </a:solidFill>
          <a:latin typeface="Arial" panose="00000000000000000000"/>
          <a:ea typeface="Arial" panose="00000000000000000000"/>
          <a:cs typeface="Arial" panose="00000000000000000000"/>
          <a:sym typeface="Arial" charset="0"/>
          <a:rtl val="0"/>
        </a:defRPr>
      </a:lvl5pPr>
      <a:lvl6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6pPr>
      <a:lvl7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7pPr>
      <a:lvl8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8pPr>
      <a:lvl9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9pPr>
    </p:bodyStyle>
    <p:otherStyle>
      <a:defPPr marR="0" algn="l" rtl="0">
        <a:lnSpc>
          <a:spcPct val="100000"/>
        </a:lnSpc>
        <a:spcBef>
          <a:spcPts val="0"/>
        </a:spcBef>
        <a:spcAft>
          <a:spcPts val="0"/>
        </a:spcAft>
      </a:defPPr>
      <a:lvl1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1pPr>
      <a:lvl2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2pPr>
      <a:lvl3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3pPr>
      <a:lvl4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4pPr>
      <a:lvl5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5pPr>
      <a:lvl6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6pPr>
      <a:lvl7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7pPr>
      <a:lvl8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8pPr>
      <a:lvl9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074" name="Shape 3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5" tIns="91425" rIns="91425" bIns="91425" numCol="1" anchor="b" anchorCtr="0" compatLnSpc="1">
            <a:prstTxWarp prst="textNoShape">
              <a:avLst/>
            </a:prstTxWarp>
          </a:bodyPr>
          <a:lstStyle/>
          <a:p>
            <a:pPr lvl="0"/>
            <a:endParaRPr lang="en-US" smtClean="0">
              <a:sym typeface="Arial" charset="0"/>
            </a:endParaRPr>
          </a:p>
        </p:txBody>
      </p:sp>
      <p:sp>
        <p:nvSpPr>
          <p:cNvPr id="3075" name="Shape 32"/>
          <p:cNvSpPr>
            <a:spLocks noGrp="1"/>
          </p:cNvSpPr>
          <p:nvPr>
            <p:ph type="body" idx="1"/>
          </p:nvPr>
        </p:nvSpPr>
        <p:spPr bwMode="auto">
          <a:xfrm>
            <a:off x="457200" y="1600200"/>
            <a:ext cx="8229600" cy="4967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5" tIns="91425" rIns="91425" bIns="91425" numCol="1" anchor="t" anchorCtr="0" compatLnSpc="1">
            <a:prstTxWarp prst="textNoShape">
              <a:avLst/>
            </a:prstTxWarp>
          </a:bodyPr>
          <a:lstStyle/>
          <a:p>
            <a:pPr lvl="0"/>
            <a:endParaRPr lang="en-US" smtClean="0">
              <a:sym typeface="Arial" charset="0"/>
            </a:endParaRPr>
          </a:p>
        </p:txBody>
      </p:sp>
    </p:spTree>
  </p:cSld>
  <p:clrMap bg1="lt1" tx1="dk1" bg2="dk2" tx2="lt2" accent1="accent1" accent2="accent2" accent3="accent3" accent4="accent4" accent5="accent5" accent6="accent6" hlink="hlink" folHlink="folHlink"/>
  <p:sldLayoutIdLst>
    <p:sldLayoutId id="2147483676" r:id="rId1"/>
    <p:sldLayoutId id="2147483677" r:id="rId2"/>
    <p:sldLayoutId id="2147483678" r:id="rId3"/>
    <p:sldLayoutId id="2147483679" r:id="rId4"/>
    <p:sldLayoutId id="2147483680" r:id="rId5"/>
    <p:sldLayoutId id="2147483681" r:id="rId6"/>
  </p:sldLayoutIdLst>
  <p:txStyles>
    <p:titleStyle>
      <a:defPPr marR="0" algn="l" rtl="0">
        <a:lnSpc>
          <a:spcPct val="100000"/>
        </a:lnSpc>
        <a:spcBef>
          <a:spcPts val="0"/>
        </a:spcBef>
        <a:spcAft>
          <a:spcPts val="0"/>
        </a:spcAft>
      </a:defPPr>
      <a:lvl1pPr algn="l" rtl="0" eaLnBrk="1" fontAlgn="base" hangingPunct="1">
        <a:spcBef>
          <a:spcPct val="0"/>
        </a:spcBef>
        <a:spcAft>
          <a:spcPct val="0"/>
        </a:spcAft>
        <a:defRPr sz="1400">
          <a:solidFill>
            <a:srgbClr val="000000"/>
          </a:solidFill>
          <a:latin typeface="Arial" panose="00000000000000000000"/>
          <a:ea typeface="Arial" panose="00000000000000000000"/>
          <a:cs typeface="Arial" panose="00000000000000000000"/>
          <a:sym typeface="Arial" charset="0"/>
          <a:rtl val="0"/>
        </a:defRPr>
      </a:lvl1pPr>
      <a:lvl2pPr algn="l" rtl="0" eaLnBrk="1" fontAlgn="base" hangingPunct="1">
        <a:spcBef>
          <a:spcPct val="0"/>
        </a:spcBef>
        <a:spcAft>
          <a:spcPct val="0"/>
        </a:spcAft>
        <a:defRPr sz="1400">
          <a:solidFill>
            <a:srgbClr val="000000"/>
          </a:solidFill>
          <a:latin typeface="Arial" panose="00000000000000000000"/>
          <a:ea typeface="Arial" panose="00000000000000000000"/>
          <a:cs typeface="Arial" panose="00000000000000000000"/>
          <a:sym typeface="Arial" charset="0"/>
          <a:rtl val="0"/>
        </a:defRPr>
      </a:lvl2pPr>
      <a:lvl3pPr algn="l" rtl="0" eaLnBrk="1" fontAlgn="base" hangingPunct="1">
        <a:spcBef>
          <a:spcPct val="0"/>
        </a:spcBef>
        <a:spcAft>
          <a:spcPct val="0"/>
        </a:spcAft>
        <a:defRPr sz="1400">
          <a:solidFill>
            <a:srgbClr val="000000"/>
          </a:solidFill>
          <a:latin typeface="Arial" charset="0"/>
          <a:cs typeface="Arial" charset="0"/>
          <a:sym typeface="Arial" charset="0"/>
        </a:defRPr>
      </a:lvl3pPr>
      <a:lvl4pPr algn="l" rtl="0" eaLnBrk="1" fontAlgn="base" hangingPunct="1">
        <a:spcBef>
          <a:spcPct val="0"/>
        </a:spcBef>
        <a:spcAft>
          <a:spcPct val="0"/>
        </a:spcAft>
        <a:defRPr sz="1400">
          <a:solidFill>
            <a:srgbClr val="000000"/>
          </a:solidFill>
          <a:latin typeface="Arial" charset="0"/>
          <a:cs typeface="Arial" charset="0"/>
          <a:sym typeface="Arial" charset="0"/>
        </a:defRPr>
      </a:lvl4pPr>
      <a:lvl5pPr algn="l" rtl="0" eaLnBrk="1" fontAlgn="base" hangingPunct="1">
        <a:spcBef>
          <a:spcPct val="0"/>
        </a:spcBef>
        <a:spcAft>
          <a:spcPct val="0"/>
        </a:spcAft>
        <a:defRPr sz="1400">
          <a:solidFill>
            <a:srgbClr val="000000"/>
          </a:solidFill>
          <a:latin typeface="Arial" charset="0"/>
          <a:cs typeface="Arial" charset="0"/>
          <a:sym typeface="Arial" charset="0"/>
        </a:defRPr>
      </a:lvl5pPr>
      <a:lvl6pPr marL="457200" algn="l" rtl="0" eaLnBrk="1" fontAlgn="base" hangingPunct="1">
        <a:spcBef>
          <a:spcPct val="0"/>
        </a:spcBef>
        <a:spcAft>
          <a:spcPct val="0"/>
        </a:spcAft>
        <a:defRPr sz="1400">
          <a:solidFill>
            <a:srgbClr val="000000"/>
          </a:solidFill>
          <a:latin typeface="Arial" charset="0"/>
          <a:cs typeface="Arial" charset="0"/>
          <a:sym typeface="Arial" charset="0"/>
        </a:defRPr>
      </a:lvl6pPr>
      <a:lvl7pPr marL="914400" algn="l" rtl="0" eaLnBrk="1" fontAlgn="base" hangingPunct="1">
        <a:spcBef>
          <a:spcPct val="0"/>
        </a:spcBef>
        <a:spcAft>
          <a:spcPct val="0"/>
        </a:spcAft>
        <a:defRPr sz="1400">
          <a:solidFill>
            <a:srgbClr val="000000"/>
          </a:solidFill>
          <a:latin typeface="Arial" charset="0"/>
          <a:cs typeface="Arial" charset="0"/>
          <a:sym typeface="Arial" charset="0"/>
        </a:defRPr>
      </a:lvl7pPr>
      <a:lvl8pPr marL="1371600" algn="l" rtl="0" eaLnBrk="1" fontAlgn="base" hangingPunct="1">
        <a:spcBef>
          <a:spcPct val="0"/>
        </a:spcBef>
        <a:spcAft>
          <a:spcPct val="0"/>
        </a:spcAft>
        <a:defRPr sz="1400">
          <a:solidFill>
            <a:srgbClr val="000000"/>
          </a:solidFill>
          <a:latin typeface="Arial" charset="0"/>
          <a:cs typeface="Arial" charset="0"/>
          <a:sym typeface="Arial" charset="0"/>
        </a:defRPr>
      </a:lvl8pPr>
      <a:lvl9pPr marL="1828800" algn="l" rtl="0" eaLnBrk="1" fontAlgn="base" hangingPunct="1">
        <a:spcBef>
          <a:spcPct val="0"/>
        </a:spcBef>
        <a:spcAft>
          <a:spcPct val="0"/>
        </a:spcAft>
        <a:defRPr sz="1400">
          <a:solidFill>
            <a:srgbClr val="000000"/>
          </a:solidFill>
          <a:latin typeface="Arial" charset="0"/>
          <a:cs typeface="Arial" charset="0"/>
          <a:sym typeface="Arial" charset="0"/>
        </a:defRPr>
      </a:lvl9pPr>
    </p:titleStyle>
    <p:bodyStyle>
      <a:defPPr marR="0" algn="l" rtl="0">
        <a:lnSpc>
          <a:spcPct val="100000"/>
        </a:lnSpc>
        <a:spcBef>
          <a:spcPts val="0"/>
        </a:spcBef>
        <a:spcAft>
          <a:spcPts val="0"/>
        </a:spcAft>
      </a:defPPr>
      <a:lvl1pPr marL="342900" indent="-342900" algn="l" rtl="0" eaLnBrk="1" fontAlgn="base" hangingPunct="1">
        <a:spcBef>
          <a:spcPct val="0"/>
        </a:spcBef>
        <a:spcAft>
          <a:spcPct val="0"/>
        </a:spcAft>
        <a:defRPr sz="1400">
          <a:solidFill>
            <a:srgbClr val="000000"/>
          </a:solidFill>
          <a:latin typeface="Arial" panose="00000000000000000000"/>
          <a:ea typeface="Arial" panose="00000000000000000000"/>
          <a:cs typeface="Arial" panose="00000000000000000000"/>
          <a:sym typeface="Arial" charset="0"/>
          <a:rtl val="0"/>
        </a:defRPr>
      </a:lvl1pPr>
      <a:lvl2pPr marL="742950" indent="-285750" algn="l" rtl="0" eaLnBrk="1" fontAlgn="base" hangingPunct="1">
        <a:spcBef>
          <a:spcPct val="0"/>
        </a:spcBef>
        <a:spcAft>
          <a:spcPct val="0"/>
        </a:spcAft>
        <a:defRPr sz="1400">
          <a:solidFill>
            <a:srgbClr val="000000"/>
          </a:solidFill>
          <a:latin typeface="Arial" panose="00000000000000000000"/>
          <a:ea typeface="Arial" panose="00000000000000000000"/>
          <a:cs typeface="Arial" panose="00000000000000000000"/>
          <a:sym typeface="Arial" charset="0"/>
          <a:rtl val="0"/>
        </a:defRPr>
      </a:lvl2pPr>
      <a:lvl3pPr marL="1143000" indent="-228600" algn="l" rtl="0" eaLnBrk="1" fontAlgn="base" hangingPunct="1">
        <a:spcBef>
          <a:spcPct val="0"/>
        </a:spcBef>
        <a:spcAft>
          <a:spcPct val="0"/>
        </a:spcAft>
        <a:defRPr sz="1400">
          <a:solidFill>
            <a:srgbClr val="000000"/>
          </a:solidFill>
          <a:latin typeface="Arial" panose="00000000000000000000"/>
          <a:ea typeface="Arial" panose="00000000000000000000"/>
          <a:cs typeface="Arial" panose="00000000000000000000"/>
          <a:sym typeface="Arial" charset="0"/>
          <a:rtl val="0"/>
        </a:defRPr>
      </a:lvl3pPr>
      <a:lvl4pPr marL="1600200" indent="-228600" algn="l" rtl="0" eaLnBrk="1" fontAlgn="base" hangingPunct="1">
        <a:spcBef>
          <a:spcPct val="0"/>
        </a:spcBef>
        <a:spcAft>
          <a:spcPct val="0"/>
        </a:spcAft>
        <a:defRPr sz="1400">
          <a:solidFill>
            <a:srgbClr val="000000"/>
          </a:solidFill>
          <a:latin typeface="Arial" panose="00000000000000000000"/>
          <a:ea typeface="Arial" panose="00000000000000000000"/>
          <a:cs typeface="Arial" panose="00000000000000000000"/>
          <a:sym typeface="Arial" charset="0"/>
          <a:rtl val="0"/>
        </a:defRPr>
      </a:lvl4pPr>
      <a:lvl5pPr marL="2057400" indent="-228600" algn="l" rtl="0" eaLnBrk="1" fontAlgn="base" hangingPunct="1">
        <a:spcBef>
          <a:spcPct val="0"/>
        </a:spcBef>
        <a:spcAft>
          <a:spcPct val="0"/>
        </a:spcAft>
        <a:defRPr sz="1400">
          <a:solidFill>
            <a:srgbClr val="000000"/>
          </a:solidFill>
          <a:latin typeface="Arial" panose="00000000000000000000"/>
          <a:ea typeface="Arial" panose="00000000000000000000"/>
          <a:cs typeface="Arial" panose="00000000000000000000"/>
          <a:sym typeface="Arial" charset="0"/>
          <a:rtl val="0"/>
        </a:defRPr>
      </a:lvl5pPr>
      <a:lvl6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6pPr>
      <a:lvl7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7pPr>
      <a:lvl8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8pPr>
      <a:lvl9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9pPr>
    </p:bodyStyle>
    <p:otherStyle>
      <a:defPPr marR="0" algn="l" rtl="0">
        <a:lnSpc>
          <a:spcPct val="100000"/>
        </a:lnSpc>
        <a:spcBef>
          <a:spcPts val="0"/>
        </a:spcBef>
        <a:spcAft>
          <a:spcPts val="0"/>
        </a:spcAft>
      </a:defPPr>
      <a:lvl1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1pPr>
      <a:lvl2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2pPr>
      <a:lvl3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3pPr>
      <a:lvl4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4pPr>
      <a:lvl5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5pPr>
      <a:lvl6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6pPr>
      <a:lvl7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7pPr>
      <a:lvl8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8pPr>
      <a:lvl9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lt1"/>
        </a:solidFill>
        <a:effectLst/>
      </p:bgPr>
    </p:bg>
    <p:spTree>
      <p:nvGrpSpPr>
        <p:cNvPr id="1" name="Shape 4"/>
        <p:cNvGrpSpPr/>
        <p:nvPr/>
      </p:nvGrpSpPr>
      <p:grpSpPr>
        <a:xfrm>
          <a:off x="0" y="0"/>
          <a:ext cx="0" cy="0"/>
          <a:chOff x="0" y="0"/>
          <a:chExt cx="0" cy="0"/>
        </a:xfrm>
      </p:grpSpPr>
      <p:sp>
        <p:nvSpPr>
          <p:cNvPr id="5" name="Shape 5"/>
          <p:cNvSpPr>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marL="0" indent="228600" algn="l" rtl="0">
              <a:spcBef>
                <a:spcPts val="0"/>
              </a:spcBef>
              <a:buClr>
                <a:schemeClr val="accent1"/>
              </a:buClr>
              <a:buSzPct val="100000"/>
              <a:buFont typeface="Arial"/>
              <a:buNone/>
              <a:defRPr sz="36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1pPr>
            <a:lvl2pPr marL="0" indent="228600" algn="l" rtl="0">
              <a:spcBef>
                <a:spcPts val="0"/>
              </a:spcBef>
              <a:buClr>
                <a:schemeClr val="accent1"/>
              </a:buClr>
              <a:buSzPct val="100000"/>
              <a:buFont typeface="Arial"/>
              <a:buNone/>
              <a:defRPr sz="36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2pPr>
            <a:lvl3pPr marL="0" indent="228600" algn="l" rtl="0">
              <a:spcBef>
                <a:spcPts val="0"/>
              </a:spcBef>
              <a:buClr>
                <a:schemeClr val="accent1"/>
              </a:buClr>
              <a:buSzPct val="100000"/>
              <a:buFont typeface="Arial"/>
              <a:buNone/>
              <a:defRPr sz="36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3pPr>
            <a:lvl4pPr marL="0" indent="228600" algn="l" rtl="0">
              <a:spcBef>
                <a:spcPts val="0"/>
              </a:spcBef>
              <a:buClr>
                <a:schemeClr val="accent1"/>
              </a:buClr>
              <a:buSzPct val="100000"/>
              <a:buFont typeface="Arial"/>
              <a:buNone/>
              <a:defRPr sz="36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4pPr>
            <a:lvl5pPr marL="0" indent="228600" algn="l" rtl="0">
              <a:spcBef>
                <a:spcPts val="0"/>
              </a:spcBef>
              <a:buClr>
                <a:schemeClr val="accent1"/>
              </a:buClr>
              <a:buSzPct val="100000"/>
              <a:buFont typeface="Arial"/>
              <a:buNone/>
              <a:defRPr sz="36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5pPr>
            <a:lvl6pPr marL="0" indent="228600" algn="l" rtl="0">
              <a:spcBef>
                <a:spcPts val="0"/>
              </a:spcBef>
              <a:buClr>
                <a:schemeClr val="accent1"/>
              </a:buClr>
              <a:buSzPct val="100000"/>
              <a:buFont typeface="Arial"/>
              <a:buNone/>
              <a:defRPr sz="36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6pPr>
            <a:lvl7pPr marL="0" indent="228600" algn="l" rtl="0">
              <a:spcBef>
                <a:spcPts val="0"/>
              </a:spcBef>
              <a:buClr>
                <a:schemeClr val="accent1"/>
              </a:buClr>
              <a:buSzPct val="100000"/>
              <a:buFont typeface="Arial"/>
              <a:buNone/>
              <a:defRPr sz="36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7pPr>
            <a:lvl8pPr marL="0" indent="228600" algn="l" rtl="0">
              <a:spcBef>
                <a:spcPts val="0"/>
              </a:spcBef>
              <a:buClr>
                <a:schemeClr val="accent1"/>
              </a:buClr>
              <a:buSzPct val="100000"/>
              <a:buFont typeface="Arial"/>
              <a:buNone/>
              <a:defRPr sz="36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8pPr>
            <a:lvl9pPr marL="0" indent="228600" algn="l" rtl="0">
              <a:spcBef>
                <a:spcPts val="0"/>
              </a:spcBef>
              <a:buClr>
                <a:schemeClr val="accent1"/>
              </a:buClr>
              <a:buSzPct val="100000"/>
              <a:buFont typeface="Arial"/>
              <a:buNone/>
              <a:defRPr sz="36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9pPr>
          </a:lstStyle>
          <a:p>
            <a:endParaRPr dirty="0"/>
          </a:p>
        </p:txBody>
      </p:sp>
      <p:sp>
        <p:nvSpPr>
          <p:cNvPr id="6" name="Shape 6"/>
          <p:cNvSpPr>
            <a:spLocks noGrp="1"/>
          </p:cNvSpPr>
          <p:nvPr>
            <p:ph type="body" idx="1"/>
          </p:nvPr>
        </p:nvSpPr>
        <p:spPr>
          <a:xfrm>
            <a:off x="457200" y="1600200"/>
            <a:ext cx="8229600" cy="4967700"/>
          </a:xfrm>
          <a:prstGeom prst="rect">
            <a:avLst/>
          </a:prstGeom>
          <a:noFill/>
          <a:ln>
            <a:noFill/>
          </a:ln>
        </p:spPr>
        <p:txBody>
          <a:bodyPr lIns="91425" tIns="91425" rIns="91425" bIns="91425" anchor="t" anchorCtr="0"/>
          <a:lstStyle>
            <a:lvl1pPr marL="342900" indent="-342900" algn="l" rtl="0">
              <a:spcBef>
                <a:spcPts val="600"/>
              </a:spcBef>
              <a:buClr>
                <a:schemeClr val="dk1"/>
              </a:buClr>
              <a:buSzPct val="166666"/>
              <a:buFont typeface="Arial"/>
              <a:buChar char="•"/>
              <a:defRPr sz="30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1pPr>
            <a:lvl2pPr marL="742950" indent="-285750" algn="l" rtl="0">
              <a:spcBef>
                <a:spcPts val="480"/>
              </a:spcBef>
              <a:buClr>
                <a:schemeClr val="dk1"/>
              </a:buClr>
              <a:buSzPct val="100000"/>
              <a:buFont typeface="Courier New"/>
              <a:buChar char="o"/>
              <a:defRPr sz="24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2pPr>
            <a:lvl3pPr marL="1143000" indent="-228600" algn="l" rtl="0">
              <a:spcBef>
                <a:spcPts val="480"/>
              </a:spcBef>
              <a:buClr>
                <a:schemeClr val="dk1"/>
              </a:buClr>
              <a:buSzPct val="100000"/>
              <a:buFont typeface="Wingdings"/>
              <a:buChar char="§"/>
              <a:defRPr sz="24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3pPr>
            <a:lvl4pPr marL="1600200" indent="-228600" algn="l" rtl="0">
              <a:spcBef>
                <a:spcPts val="360"/>
              </a:spcBef>
              <a:buClr>
                <a:schemeClr val="dk1"/>
              </a:buClr>
              <a:buSzPct val="166666"/>
              <a:buFont typeface="Arial"/>
              <a:buChar char="•"/>
              <a:defRPr sz="18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4pPr>
            <a:lvl5pPr marL="2057400" indent="-228600" algn="l" rtl="0">
              <a:spcBef>
                <a:spcPts val="360"/>
              </a:spcBef>
              <a:buClr>
                <a:schemeClr val="dk1"/>
              </a:buClr>
              <a:buSzPct val="100000"/>
              <a:buFont typeface="Courier New"/>
              <a:buChar char="o"/>
              <a:defRPr sz="18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5pPr>
            <a:lvl6pPr marL="2514600" indent="-228600" algn="l" rtl="0">
              <a:spcBef>
                <a:spcPts val="360"/>
              </a:spcBef>
              <a:buClr>
                <a:schemeClr val="dk1"/>
              </a:buClr>
              <a:buSzPct val="100000"/>
              <a:buFont typeface="Wingdings"/>
              <a:buChar char="§"/>
              <a:defRPr sz="18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6pPr>
            <a:lvl7pPr marL="2971800" indent="-228600" algn="l" rtl="0">
              <a:spcBef>
                <a:spcPts val="360"/>
              </a:spcBef>
              <a:buClr>
                <a:schemeClr val="dk1"/>
              </a:buClr>
              <a:buSzPct val="166666"/>
              <a:buFont typeface="Arial"/>
              <a:buChar char="•"/>
              <a:defRPr sz="18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7pPr>
            <a:lvl8pPr marL="3429000" indent="-228600" algn="l" rtl="0">
              <a:spcBef>
                <a:spcPts val="360"/>
              </a:spcBef>
              <a:buClr>
                <a:schemeClr val="dk1"/>
              </a:buClr>
              <a:buSzPct val="100000"/>
              <a:buFont typeface="Courier New"/>
              <a:buChar char="o"/>
              <a:defRPr sz="18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8pPr>
            <a:lvl9pPr marL="3886200" indent="-228600" algn="l" rtl="0">
              <a:spcBef>
                <a:spcPts val="360"/>
              </a:spcBef>
              <a:buClr>
                <a:schemeClr val="dk1"/>
              </a:buClr>
              <a:buSzPct val="100000"/>
              <a:buFont typeface="Wingdings"/>
              <a:buChar char="§"/>
              <a:defRPr sz="18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9pPr>
          </a:lstStyle>
          <a:p>
            <a:endParaRPr dirty="0"/>
          </a:p>
        </p:txBody>
      </p:sp>
      <p:cxnSp>
        <p:nvCxnSpPr>
          <p:cNvPr id="7" name="Shape 7"/>
          <p:cNvCxnSpPr/>
          <p:nvPr/>
        </p:nvCxnSpPr>
        <p:spPr>
          <a:xfrm>
            <a:off x="457200" y="6697679"/>
            <a:ext cx="8229600" cy="0"/>
          </a:xfrm>
          <a:prstGeom prst="straightConnector1">
            <a:avLst/>
          </a:prstGeom>
          <a:noFill/>
          <a:ln w="50800" cap="flat">
            <a:solidFill>
              <a:schemeClr val="lt2"/>
            </a:solidFill>
            <a:prstDash val="solid"/>
            <a:round/>
            <a:headEnd type="none" w="sm" len="sm"/>
            <a:tailEnd type="none" w="sm" len="sm"/>
          </a:ln>
        </p:spPr>
      </p:cxnSp>
    </p:spTree>
  </p:cSld>
  <p:clrMap bg1="lt1" tx1="dk1" bg2="dk2" tx2="lt2" accent1="accent1" accent2="accent2" accent3="accent3" accent4="accent4" accent5="accent5" accent6="accent6" hlink="hlink" folHlink="folHlink"/>
  <p:sldLayoutIdLst>
    <p:sldLayoutId id="2147483683" r:id="rId1"/>
    <p:sldLayoutId id="2147483684" r:id="rId2"/>
    <p:sldLayoutId id="2147483685" r:id="rId3"/>
    <p:sldLayoutId id="2147483686" r:id="rId4"/>
    <p:sldLayoutId id="2147483687" r:id="rId5"/>
    <p:sldLayoutId id="2147483688" r:id="rId6"/>
  </p:sldLayoutIdLst>
  <p:timing>
    <p:tnLst>
      <p:par>
        <p:cTn id="1" dur="indefinite" restart="never" nodeType="tmRoot"/>
      </p:par>
    </p:tnLst>
  </p:timing>
  <p:hf hdr="0" ftr="0" dt="0"/>
  <p:txStyles>
    <p:titleStyle>
      <a:defPPr marR="0" algn="l" rtl="0">
        <a:lnSpc>
          <a:spcPct val="100000"/>
        </a:lnSpc>
        <a:spcBef>
          <a:spcPts val="0"/>
        </a:spcBef>
        <a:spcAft>
          <a:spcPts val="0"/>
        </a:spcAft>
      </a:defPPr>
      <a:lvl1pPr marL="231775" marR="0" indent="-3175"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1pPr>
      <a:lvl2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2pPr>
    </p:titleStyle>
    <p:bodyStyle>
      <a:defPPr marR="0" algn="l" rtl="0">
        <a:lnSpc>
          <a:spcPct val="100000"/>
        </a:lnSpc>
        <a:spcBef>
          <a:spcPts val="0"/>
        </a:spcBef>
        <a:spcAft>
          <a:spcPts val="0"/>
        </a:spcAft>
      </a:defPPr>
      <a:lvl1pPr marR="0" algn="l" rtl="0" eaLnBrk="1" hangingPunct="1">
        <a:lnSpc>
          <a:spcPct val="100000"/>
        </a:lnSpc>
        <a:spcBef>
          <a:spcPts val="0"/>
        </a:spcBef>
        <a:spcAft>
          <a:spcPts val="0"/>
        </a:spcAft>
        <a:buSzPct val="100000"/>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1pPr>
      <a:lvl2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2pPr>
      <a:lvl3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3pPr>
      <a:lvl4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4pPr>
      <a:lvl5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5pPr>
      <a:lvl6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6pPr>
      <a:lvl7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7pPr>
      <a:lvl8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8pPr>
      <a:lvl9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9pPr>
    </p:bodyStyle>
    <p:otherStyle>
      <a:defPPr marR="0" algn="l" rtl="0">
        <a:lnSpc>
          <a:spcPct val="100000"/>
        </a:lnSpc>
        <a:spcBef>
          <a:spcPts val="0"/>
        </a:spcBef>
        <a:spcAft>
          <a:spcPts val="0"/>
        </a:spcAft>
      </a:defPPr>
      <a:lvl1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1pPr>
      <a:lvl2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2pPr>
      <a:lvl3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3pPr>
      <a:lvl4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4pPr>
      <a:lvl5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5pPr>
      <a:lvl6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6pPr>
      <a:lvl7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7pPr>
      <a:lvl8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8pPr>
      <a:lvl9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lt1"/>
        </a:solidFill>
        <a:effectLst/>
      </p:bgPr>
    </p:bg>
    <p:spTree>
      <p:nvGrpSpPr>
        <p:cNvPr id="1" name="Shape 4"/>
        <p:cNvGrpSpPr/>
        <p:nvPr/>
      </p:nvGrpSpPr>
      <p:grpSpPr>
        <a:xfrm>
          <a:off x="0" y="0"/>
          <a:ext cx="0" cy="0"/>
          <a:chOff x="0" y="0"/>
          <a:chExt cx="0" cy="0"/>
        </a:xfrm>
      </p:grpSpPr>
      <p:sp>
        <p:nvSpPr>
          <p:cNvPr id="5" name="Shape 5"/>
          <p:cNvSpPr>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marL="0" indent="228600" algn="l" rtl="0">
              <a:spcBef>
                <a:spcPts val="0"/>
              </a:spcBef>
              <a:buClr>
                <a:schemeClr val="accent1"/>
              </a:buClr>
              <a:buSzPct val="100000"/>
              <a:buFont typeface="Arial"/>
              <a:buNone/>
              <a:defRPr sz="36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1pPr>
            <a:lvl2pPr marL="0" indent="228600" algn="l" rtl="0">
              <a:spcBef>
                <a:spcPts val="0"/>
              </a:spcBef>
              <a:buClr>
                <a:schemeClr val="accent1"/>
              </a:buClr>
              <a:buSzPct val="100000"/>
              <a:buFont typeface="Arial"/>
              <a:buNone/>
              <a:defRPr sz="36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2pPr>
            <a:lvl3pPr marL="0" indent="228600" algn="l" rtl="0">
              <a:spcBef>
                <a:spcPts val="0"/>
              </a:spcBef>
              <a:buClr>
                <a:schemeClr val="accent1"/>
              </a:buClr>
              <a:buSzPct val="100000"/>
              <a:buFont typeface="Arial"/>
              <a:buNone/>
              <a:defRPr sz="36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3pPr>
            <a:lvl4pPr marL="0" indent="228600" algn="l" rtl="0">
              <a:spcBef>
                <a:spcPts val="0"/>
              </a:spcBef>
              <a:buClr>
                <a:schemeClr val="accent1"/>
              </a:buClr>
              <a:buSzPct val="100000"/>
              <a:buFont typeface="Arial"/>
              <a:buNone/>
              <a:defRPr sz="36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4pPr>
            <a:lvl5pPr marL="0" indent="228600" algn="l" rtl="0">
              <a:spcBef>
                <a:spcPts val="0"/>
              </a:spcBef>
              <a:buClr>
                <a:schemeClr val="accent1"/>
              </a:buClr>
              <a:buSzPct val="100000"/>
              <a:buFont typeface="Arial"/>
              <a:buNone/>
              <a:defRPr sz="36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5pPr>
            <a:lvl6pPr marL="0" indent="228600" algn="l" rtl="0">
              <a:spcBef>
                <a:spcPts val="0"/>
              </a:spcBef>
              <a:buClr>
                <a:schemeClr val="accent1"/>
              </a:buClr>
              <a:buSzPct val="100000"/>
              <a:buFont typeface="Arial"/>
              <a:buNone/>
              <a:defRPr sz="36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6pPr>
            <a:lvl7pPr marL="0" indent="228600" algn="l" rtl="0">
              <a:spcBef>
                <a:spcPts val="0"/>
              </a:spcBef>
              <a:buClr>
                <a:schemeClr val="accent1"/>
              </a:buClr>
              <a:buSzPct val="100000"/>
              <a:buFont typeface="Arial"/>
              <a:buNone/>
              <a:defRPr sz="36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7pPr>
            <a:lvl8pPr marL="0" indent="228600" algn="l" rtl="0">
              <a:spcBef>
                <a:spcPts val="0"/>
              </a:spcBef>
              <a:buClr>
                <a:schemeClr val="accent1"/>
              </a:buClr>
              <a:buSzPct val="100000"/>
              <a:buFont typeface="Arial"/>
              <a:buNone/>
              <a:defRPr sz="36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8pPr>
            <a:lvl9pPr marL="0" indent="228600" algn="l" rtl="0">
              <a:spcBef>
                <a:spcPts val="0"/>
              </a:spcBef>
              <a:buClr>
                <a:schemeClr val="accent1"/>
              </a:buClr>
              <a:buSzPct val="100000"/>
              <a:buFont typeface="Arial"/>
              <a:buNone/>
              <a:defRPr sz="36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9pPr>
          </a:lstStyle>
          <a:p>
            <a:endParaRPr/>
          </a:p>
        </p:txBody>
      </p:sp>
      <p:sp>
        <p:nvSpPr>
          <p:cNvPr id="6" name="Shape 6"/>
          <p:cNvSpPr>
            <a:spLocks noGrp="1"/>
          </p:cNvSpPr>
          <p:nvPr>
            <p:ph type="body" idx="1"/>
          </p:nvPr>
        </p:nvSpPr>
        <p:spPr>
          <a:xfrm>
            <a:off x="457200" y="1600200"/>
            <a:ext cx="8229600" cy="4967700"/>
          </a:xfrm>
          <a:prstGeom prst="rect">
            <a:avLst/>
          </a:prstGeom>
          <a:noFill/>
          <a:ln>
            <a:noFill/>
          </a:ln>
        </p:spPr>
        <p:txBody>
          <a:bodyPr lIns="91425" tIns="91425" rIns="91425" bIns="91425" anchor="t" anchorCtr="0"/>
          <a:lstStyle>
            <a:lvl1pPr marL="342900" indent="-342900" algn="l" rtl="0">
              <a:spcBef>
                <a:spcPts val="600"/>
              </a:spcBef>
              <a:buClr>
                <a:schemeClr val="dk1"/>
              </a:buClr>
              <a:buSzPct val="166666"/>
              <a:buFont typeface="Arial"/>
              <a:buChar char="•"/>
              <a:defRPr sz="30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1pPr>
            <a:lvl2pPr marL="742950" indent="-285750" algn="l" rtl="0">
              <a:spcBef>
                <a:spcPts val="480"/>
              </a:spcBef>
              <a:buClr>
                <a:schemeClr val="dk1"/>
              </a:buClr>
              <a:buSzPct val="100000"/>
              <a:buFont typeface="Courier New"/>
              <a:buChar char="o"/>
              <a:defRPr sz="24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2pPr>
            <a:lvl3pPr marL="1143000" indent="-228600" algn="l" rtl="0">
              <a:spcBef>
                <a:spcPts val="480"/>
              </a:spcBef>
              <a:buClr>
                <a:schemeClr val="dk1"/>
              </a:buClr>
              <a:buSzPct val="100000"/>
              <a:buFont typeface="Wingdings"/>
              <a:buChar char="§"/>
              <a:defRPr sz="24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3pPr>
            <a:lvl4pPr marL="1600200" indent="-228600" algn="l" rtl="0">
              <a:spcBef>
                <a:spcPts val="360"/>
              </a:spcBef>
              <a:buClr>
                <a:schemeClr val="dk1"/>
              </a:buClr>
              <a:buSzPct val="166666"/>
              <a:buFont typeface="Arial"/>
              <a:buChar char="•"/>
              <a:defRPr sz="18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4pPr>
            <a:lvl5pPr marL="2057400" indent="-228600" algn="l" rtl="0">
              <a:spcBef>
                <a:spcPts val="360"/>
              </a:spcBef>
              <a:buClr>
                <a:schemeClr val="dk1"/>
              </a:buClr>
              <a:buSzPct val="100000"/>
              <a:buFont typeface="Courier New"/>
              <a:buChar char="o"/>
              <a:defRPr sz="18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5pPr>
            <a:lvl6pPr marL="2514600" indent="-228600" algn="l" rtl="0">
              <a:spcBef>
                <a:spcPts val="360"/>
              </a:spcBef>
              <a:buClr>
                <a:schemeClr val="dk1"/>
              </a:buClr>
              <a:buSzPct val="100000"/>
              <a:buFont typeface="Wingdings"/>
              <a:buChar char="§"/>
              <a:defRPr sz="18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6pPr>
            <a:lvl7pPr marL="2971800" indent="-228600" algn="l" rtl="0">
              <a:spcBef>
                <a:spcPts val="360"/>
              </a:spcBef>
              <a:buClr>
                <a:schemeClr val="dk1"/>
              </a:buClr>
              <a:buSzPct val="166666"/>
              <a:buFont typeface="Arial"/>
              <a:buChar char="•"/>
              <a:defRPr sz="18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7pPr>
            <a:lvl8pPr marL="3429000" indent="-228600" algn="l" rtl="0">
              <a:spcBef>
                <a:spcPts val="360"/>
              </a:spcBef>
              <a:buClr>
                <a:schemeClr val="dk1"/>
              </a:buClr>
              <a:buSzPct val="100000"/>
              <a:buFont typeface="Courier New"/>
              <a:buChar char="o"/>
              <a:defRPr sz="18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8pPr>
            <a:lvl9pPr marL="3886200" indent="-228600" algn="l" rtl="0">
              <a:spcBef>
                <a:spcPts val="360"/>
              </a:spcBef>
              <a:buClr>
                <a:schemeClr val="dk1"/>
              </a:buClr>
              <a:buSzPct val="100000"/>
              <a:buFont typeface="Wingdings"/>
              <a:buChar char="§"/>
              <a:defRPr sz="18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9pPr>
          </a:lstStyle>
          <a:p>
            <a:endParaRPr/>
          </a:p>
        </p:txBody>
      </p:sp>
      <p:cxnSp>
        <p:nvCxnSpPr>
          <p:cNvPr id="7" name="Shape 7"/>
          <p:cNvCxnSpPr/>
          <p:nvPr/>
        </p:nvCxnSpPr>
        <p:spPr>
          <a:xfrm>
            <a:off x="457200" y="6697679"/>
            <a:ext cx="8229600" cy="0"/>
          </a:xfrm>
          <a:prstGeom prst="straightConnector1">
            <a:avLst/>
          </a:prstGeom>
          <a:noFill/>
          <a:ln w="50800" cap="flat">
            <a:solidFill>
              <a:schemeClr val="lt2"/>
            </a:solidFill>
            <a:prstDash val="solid"/>
            <a:round/>
            <a:headEnd type="none" w="sm" len="sm"/>
            <a:tailEnd type="none" w="sm" len="sm"/>
          </a:ln>
        </p:spPr>
      </p:cxnSp>
    </p:spTree>
  </p:cSld>
  <p:clrMap bg1="lt1" tx1="dk1" bg2="dk2" tx2="lt2" accent1="accent1" accent2="accent2" accent3="accent3" accent4="accent4" accent5="accent5" accent6="accent6" hlink="hlink" folHlink="folHlink"/>
  <p:sldLayoutIdLst>
    <p:sldLayoutId id="2147483690" r:id="rId1"/>
    <p:sldLayoutId id="2147483691" r:id="rId2"/>
    <p:sldLayoutId id="2147483694" r:id="rId3"/>
    <p:sldLayoutId id="2147483696" r:id="rId4"/>
    <p:sldLayoutId id="2147483733" r:id="rId5"/>
  </p:sldLayoutIdLst>
  <p:txStyles>
    <p:titleStyle>
      <a:defPPr marR="0" algn="l" rtl="0">
        <a:lnSpc>
          <a:spcPct val="100000"/>
        </a:lnSpc>
        <a:spcBef>
          <a:spcPts val="0"/>
        </a:spcBef>
        <a:spcAft>
          <a:spcPts val="0"/>
        </a:spcAft>
      </a:defPPr>
      <a:lvl1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1pPr>
      <a:lvl2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2pPr>
    </p:titleStyle>
    <p:bodyStyle>
      <a:defPPr marR="0" algn="l" rtl="0">
        <a:lnSpc>
          <a:spcPct val="100000"/>
        </a:lnSpc>
        <a:spcBef>
          <a:spcPts val="0"/>
        </a:spcBef>
        <a:spcAft>
          <a:spcPts val="0"/>
        </a:spcAft>
      </a:defPPr>
      <a:lvl1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1pPr>
      <a:lvl2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2pPr>
      <a:lvl3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3pPr>
      <a:lvl4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4pPr>
      <a:lvl5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5pPr>
      <a:lvl6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6pPr>
      <a:lvl7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7pPr>
      <a:lvl8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8pPr>
      <a:lvl9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9pPr>
    </p:bodyStyle>
    <p:otherStyle>
      <a:defPPr marR="0" algn="l" rtl="0">
        <a:lnSpc>
          <a:spcPct val="100000"/>
        </a:lnSpc>
        <a:spcBef>
          <a:spcPts val="0"/>
        </a:spcBef>
        <a:spcAft>
          <a:spcPts val="0"/>
        </a:spcAft>
      </a:defPPr>
      <a:lvl1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1pPr>
      <a:lvl2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2pPr>
      <a:lvl3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3pPr>
      <a:lvl4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4pPr>
      <a:lvl5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5pPr>
      <a:lvl6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6pPr>
      <a:lvl7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7pPr>
      <a:lvl8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8pPr>
      <a:lvl9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chemeClr val="lt1"/>
        </a:solidFill>
        <a:effectLst/>
      </p:bgPr>
    </p:bg>
    <p:spTree>
      <p:nvGrpSpPr>
        <p:cNvPr id="1" name="Shape 30"/>
        <p:cNvGrpSpPr/>
        <p:nvPr/>
      </p:nvGrpSpPr>
      <p:grpSpPr>
        <a:xfrm>
          <a:off x="0" y="0"/>
          <a:ext cx="0" cy="0"/>
          <a:chOff x="0" y="0"/>
          <a:chExt cx="0" cy="0"/>
        </a:xfrm>
      </p:grpSpPr>
      <p:sp>
        <p:nvSpPr>
          <p:cNvPr id="31" name="Shape 31"/>
          <p:cNvSpPr>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marL="0" indent="228600" algn="l" rtl="0">
              <a:spcBef>
                <a:spcPts val="0"/>
              </a:spcBef>
              <a:buClr>
                <a:schemeClr val="dk1"/>
              </a:buClr>
              <a:buSzPct val="100000"/>
              <a:buFont typeface="Arial"/>
              <a:buNone/>
              <a:defRPr sz="36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1pPr>
            <a:lvl2pPr marL="0" indent="228600" algn="l" rtl="0">
              <a:spcBef>
                <a:spcPts val="0"/>
              </a:spcBef>
              <a:buClr>
                <a:schemeClr val="dk1"/>
              </a:buClr>
              <a:buSzPct val="100000"/>
              <a:buFont typeface="Arial"/>
              <a:buNone/>
              <a:defRPr sz="36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2pPr>
            <a:lvl3pPr marL="0" indent="228600" algn="l" rtl="0">
              <a:spcBef>
                <a:spcPts val="0"/>
              </a:spcBef>
              <a:buClr>
                <a:schemeClr val="dk1"/>
              </a:buClr>
              <a:buSzPct val="100000"/>
              <a:buFont typeface="Arial"/>
              <a:buNone/>
              <a:defRPr sz="36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3pPr>
            <a:lvl4pPr marL="0" indent="228600" algn="l" rtl="0">
              <a:spcBef>
                <a:spcPts val="0"/>
              </a:spcBef>
              <a:buClr>
                <a:schemeClr val="dk1"/>
              </a:buClr>
              <a:buSzPct val="100000"/>
              <a:buFont typeface="Arial"/>
              <a:buNone/>
              <a:defRPr sz="36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4pPr>
            <a:lvl5pPr marL="0" indent="228600" algn="l" rtl="0">
              <a:spcBef>
                <a:spcPts val="0"/>
              </a:spcBef>
              <a:buClr>
                <a:schemeClr val="dk1"/>
              </a:buClr>
              <a:buSzPct val="100000"/>
              <a:buFont typeface="Arial"/>
              <a:buNone/>
              <a:defRPr sz="36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5pPr>
            <a:lvl6pPr marL="0" indent="228600" algn="l" rtl="0">
              <a:spcBef>
                <a:spcPts val="0"/>
              </a:spcBef>
              <a:buClr>
                <a:schemeClr val="dk1"/>
              </a:buClr>
              <a:buSzPct val="100000"/>
              <a:buFont typeface="Arial"/>
              <a:buNone/>
              <a:defRPr sz="36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6pPr>
            <a:lvl7pPr marL="0" indent="228600" algn="l" rtl="0">
              <a:spcBef>
                <a:spcPts val="0"/>
              </a:spcBef>
              <a:buClr>
                <a:schemeClr val="dk1"/>
              </a:buClr>
              <a:buSzPct val="100000"/>
              <a:buFont typeface="Arial"/>
              <a:buNone/>
              <a:defRPr sz="36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7pPr>
            <a:lvl8pPr marL="0" indent="228600" algn="l" rtl="0">
              <a:spcBef>
                <a:spcPts val="0"/>
              </a:spcBef>
              <a:buClr>
                <a:schemeClr val="dk1"/>
              </a:buClr>
              <a:buSzPct val="100000"/>
              <a:buFont typeface="Arial"/>
              <a:buNone/>
              <a:defRPr sz="36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8pPr>
            <a:lvl9pPr marL="0" indent="228600" algn="l" rtl="0">
              <a:spcBef>
                <a:spcPts val="0"/>
              </a:spcBef>
              <a:buClr>
                <a:schemeClr val="dk1"/>
              </a:buClr>
              <a:buSzPct val="100000"/>
              <a:buFont typeface="Arial"/>
              <a:buNone/>
              <a:defRPr sz="36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9pPr>
          </a:lstStyle>
          <a:p>
            <a:endParaRPr/>
          </a:p>
        </p:txBody>
      </p:sp>
      <p:sp>
        <p:nvSpPr>
          <p:cNvPr id="32" name="Shape 32"/>
          <p:cNvSpPr>
            <a:spLocks noGrp="1"/>
          </p:cNvSpPr>
          <p:nvPr>
            <p:ph type="body" idx="1"/>
          </p:nvPr>
        </p:nvSpPr>
        <p:spPr>
          <a:xfrm>
            <a:off x="457200" y="1600200"/>
            <a:ext cx="8229600" cy="4967574"/>
          </a:xfrm>
          <a:prstGeom prst="rect">
            <a:avLst/>
          </a:prstGeom>
          <a:noFill/>
          <a:ln>
            <a:noFill/>
          </a:ln>
        </p:spPr>
        <p:txBody>
          <a:bodyPr lIns="91425" tIns="91425" rIns="91425" bIns="91425" anchor="t" anchorCtr="0"/>
          <a:lstStyle>
            <a:lvl1pPr marL="342900" indent="-342900" algn="l" rtl="0">
              <a:spcBef>
                <a:spcPts val="600"/>
              </a:spcBef>
              <a:buClr>
                <a:schemeClr val="dk1"/>
              </a:buClr>
              <a:buSzPct val="166666"/>
              <a:buFont typeface="Arial"/>
              <a:buChar char="•"/>
              <a:defRPr sz="30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1pPr>
            <a:lvl2pPr marL="742950" indent="-285750" algn="l" rtl="0">
              <a:spcBef>
                <a:spcPts val="480"/>
              </a:spcBef>
              <a:buClr>
                <a:schemeClr val="dk1"/>
              </a:buClr>
              <a:buSzPct val="100000"/>
              <a:buFont typeface="Courier New"/>
              <a:buChar char="o"/>
              <a:defRPr sz="24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2pPr>
            <a:lvl3pPr marL="1143000" indent="-228600" algn="l" rtl="0">
              <a:spcBef>
                <a:spcPts val="480"/>
              </a:spcBef>
              <a:buClr>
                <a:schemeClr val="dk1"/>
              </a:buClr>
              <a:buSzPct val="100000"/>
              <a:buFont typeface="Wingdings"/>
              <a:buChar char="§"/>
              <a:defRPr sz="24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3pPr>
            <a:lvl4pPr marL="1600200" indent="-228600" algn="l" rtl="0">
              <a:spcBef>
                <a:spcPts val="360"/>
              </a:spcBef>
              <a:buClr>
                <a:schemeClr val="dk1"/>
              </a:buClr>
              <a:buSzPct val="166666"/>
              <a:buFont typeface="Arial"/>
              <a:buChar char="•"/>
              <a:defRPr sz="18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4pPr>
            <a:lvl5pPr marL="2057400" indent="-228600" algn="l" rtl="0">
              <a:spcBef>
                <a:spcPts val="360"/>
              </a:spcBef>
              <a:buClr>
                <a:schemeClr val="dk1"/>
              </a:buClr>
              <a:buSzPct val="100000"/>
              <a:buFont typeface="Courier New"/>
              <a:buChar char="o"/>
              <a:defRPr sz="18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5pPr>
            <a:lvl6pPr marL="2514600" indent="-228600" algn="l" rtl="0">
              <a:spcBef>
                <a:spcPts val="360"/>
              </a:spcBef>
              <a:buClr>
                <a:schemeClr val="dk1"/>
              </a:buClr>
              <a:buSzPct val="100000"/>
              <a:buFont typeface="Wingdings"/>
              <a:buChar char="§"/>
              <a:defRPr sz="18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6pPr>
            <a:lvl7pPr marL="2971800" indent="-228600" algn="l" rtl="0">
              <a:spcBef>
                <a:spcPts val="360"/>
              </a:spcBef>
              <a:buClr>
                <a:schemeClr val="dk1"/>
              </a:buClr>
              <a:buSzPct val="166666"/>
              <a:buFont typeface="Arial"/>
              <a:buChar char="•"/>
              <a:defRPr sz="18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7pPr>
            <a:lvl8pPr marL="3429000" indent="-228600" algn="l" rtl="0">
              <a:spcBef>
                <a:spcPts val="360"/>
              </a:spcBef>
              <a:buClr>
                <a:schemeClr val="dk1"/>
              </a:buClr>
              <a:buSzPct val="100000"/>
              <a:buFont typeface="Courier New"/>
              <a:buChar char="o"/>
              <a:defRPr sz="18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8pPr>
            <a:lvl9pPr marL="3886200" indent="-228600" algn="l" rtl="0">
              <a:spcBef>
                <a:spcPts val="360"/>
              </a:spcBef>
              <a:buClr>
                <a:schemeClr val="dk1"/>
              </a:buClr>
              <a:buSzPct val="100000"/>
              <a:buFont typeface="Wingdings"/>
              <a:buChar char="§"/>
              <a:defRPr sz="18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9pPr>
          </a:lstStyle>
          <a:p>
            <a:endParaRPr/>
          </a:p>
        </p:txBody>
      </p:sp>
    </p:spTree>
  </p:cSld>
  <p:clrMap bg1="lt1" tx1="dk1" bg2="dk2" tx2="lt2" accent1="accent1" accent2="accent2" accent3="accent3" accent4="accent4" accent5="accent5" accent6="accent6" hlink="hlink" folHlink="folHlink"/>
  <p:sldLayoutIdLst>
    <p:sldLayoutId id="2147483698" r:id="rId1"/>
    <p:sldLayoutId id="2147483699" r:id="rId2"/>
    <p:sldLayoutId id="2147483700" r:id="rId3"/>
    <p:sldLayoutId id="2147483701" r:id="rId4"/>
    <p:sldLayoutId id="2147483702" r:id="rId5"/>
    <p:sldLayoutId id="2147483703" r:id="rId6"/>
  </p:sldLayoutIdLst>
  <p:txStyles>
    <p:titleStyle>
      <a:defPPr marR="0" algn="l" rtl="0">
        <a:lnSpc>
          <a:spcPct val="100000"/>
        </a:lnSpc>
        <a:spcBef>
          <a:spcPts val="0"/>
        </a:spcBef>
        <a:spcAft>
          <a:spcPts val="0"/>
        </a:spcAft>
      </a:defPPr>
      <a:lvl1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1pPr>
      <a:lvl2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2pPr>
    </p:titleStyle>
    <p:bodyStyle>
      <a:defPPr marR="0" algn="l" rtl="0">
        <a:lnSpc>
          <a:spcPct val="100000"/>
        </a:lnSpc>
        <a:spcBef>
          <a:spcPts val="0"/>
        </a:spcBef>
        <a:spcAft>
          <a:spcPts val="0"/>
        </a:spcAft>
      </a:defPPr>
      <a:lvl1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1pPr>
      <a:lvl2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2pPr>
      <a:lvl3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3pPr>
      <a:lvl4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4pPr>
      <a:lvl5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5pPr>
      <a:lvl6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6pPr>
      <a:lvl7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7pPr>
      <a:lvl8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8pPr>
      <a:lvl9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9pPr>
    </p:bodyStyle>
    <p:otherStyle>
      <a:defPPr marR="0" algn="l" rtl="0">
        <a:lnSpc>
          <a:spcPct val="100000"/>
        </a:lnSpc>
        <a:spcBef>
          <a:spcPts val="0"/>
        </a:spcBef>
        <a:spcAft>
          <a:spcPts val="0"/>
        </a:spcAft>
      </a:defPPr>
      <a:lvl1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1pPr>
      <a:lvl2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2pPr>
      <a:lvl3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3pPr>
      <a:lvl4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4pPr>
      <a:lvl5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5pPr>
      <a:lvl6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6pPr>
      <a:lvl7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7pPr>
      <a:lvl8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8pPr>
      <a:lvl9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solidFill>
          <a:schemeClr val="lt1"/>
        </a:solidFill>
        <a:effectLst/>
      </p:bgPr>
    </p:bg>
    <p:spTree>
      <p:nvGrpSpPr>
        <p:cNvPr id="1" name="Shape 4"/>
        <p:cNvGrpSpPr/>
        <p:nvPr/>
      </p:nvGrpSpPr>
      <p:grpSpPr>
        <a:xfrm>
          <a:off x="0" y="0"/>
          <a:ext cx="0" cy="0"/>
          <a:chOff x="0" y="0"/>
          <a:chExt cx="0" cy="0"/>
        </a:xfrm>
      </p:grpSpPr>
      <p:sp>
        <p:nvSpPr>
          <p:cNvPr id="5" name="Shape 5"/>
          <p:cNvSpPr>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marL="0" indent="228600" algn="l" rtl="0">
              <a:spcBef>
                <a:spcPts val="0"/>
              </a:spcBef>
              <a:buClr>
                <a:schemeClr val="accent1"/>
              </a:buClr>
              <a:buSzPct val="100000"/>
              <a:buFont typeface="Arial"/>
              <a:buNone/>
              <a:defRPr sz="36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1pPr>
            <a:lvl2pPr marL="0" indent="228600" algn="l" rtl="0">
              <a:spcBef>
                <a:spcPts val="0"/>
              </a:spcBef>
              <a:buClr>
                <a:schemeClr val="accent1"/>
              </a:buClr>
              <a:buSzPct val="100000"/>
              <a:buFont typeface="Arial"/>
              <a:buNone/>
              <a:defRPr sz="36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2pPr>
            <a:lvl3pPr marL="0" indent="228600" algn="l" rtl="0">
              <a:spcBef>
                <a:spcPts val="0"/>
              </a:spcBef>
              <a:buClr>
                <a:schemeClr val="accent1"/>
              </a:buClr>
              <a:buSzPct val="100000"/>
              <a:buFont typeface="Arial"/>
              <a:buNone/>
              <a:defRPr sz="36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3pPr>
            <a:lvl4pPr marL="0" indent="228600" algn="l" rtl="0">
              <a:spcBef>
                <a:spcPts val="0"/>
              </a:spcBef>
              <a:buClr>
                <a:schemeClr val="accent1"/>
              </a:buClr>
              <a:buSzPct val="100000"/>
              <a:buFont typeface="Arial"/>
              <a:buNone/>
              <a:defRPr sz="36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4pPr>
            <a:lvl5pPr marL="0" indent="228600" algn="l" rtl="0">
              <a:spcBef>
                <a:spcPts val="0"/>
              </a:spcBef>
              <a:buClr>
                <a:schemeClr val="accent1"/>
              </a:buClr>
              <a:buSzPct val="100000"/>
              <a:buFont typeface="Arial"/>
              <a:buNone/>
              <a:defRPr sz="36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5pPr>
            <a:lvl6pPr marL="0" indent="228600" algn="l" rtl="0">
              <a:spcBef>
                <a:spcPts val="0"/>
              </a:spcBef>
              <a:buClr>
                <a:schemeClr val="accent1"/>
              </a:buClr>
              <a:buSzPct val="100000"/>
              <a:buFont typeface="Arial"/>
              <a:buNone/>
              <a:defRPr sz="36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6pPr>
            <a:lvl7pPr marL="0" indent="228600" algn="l" rtl="0">
              <a:spcBef>
                <a:spcPts val="0"/>
              </a:spcBef>
              <a:buClr>
                <a:schemeClr val="accent1"/>
              </a:buClr>
              <a:buSzPct val="100000"/>
              <a:buFont typeface="Arial"/>
              <a:buNone/>
              <a:defRPr sz="36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7pPr>
            <a:lvl8pPr marL="0" indent="228600" algn="l" rtl="0">
              <a:spcBef>
                <a:spcPts val="0"/>
              </a:spcBef>
              <a:buClr>
                <a:schemeClr val="accent1"/>
              </a:buClr>
              <a:buSzPct val="100000"/>
              <a:buFont typeface="Arial"/>
              <a:buNone/>
              <a:defRPr sz="36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8pPr>
            <a:lvl9pPr marL="0" indent="228600" algn="l" rtl="0">
              <a:spcBef>
                <a:spcPts val="0"/>
              </a:spcBef>
              <a:buClr>
                <a:schemeClr val="accent1"/>
              </a:buClr>
              <a:buSzPct val="100000"/>
              <a:buFont typeface="Arial"/>
              <a:buNone/>
              <a:defRPr sz="36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9pPr>
          </a:lstStyle>
          <a:p>
            <a:endParaRPr/>
          </a:p>
        </p:txBody>
      </p:sp>
      <p:sp>
        <p:nvSpPr>
          <p:cNvPr id="6" name="Shape 6"/>
          <p:cNvSpPr>
            <a:spLocks noGrp="1"/>
          </p:cNvSpPr>
          <p:nvPr>
            <p:ph type="body" idx="1"/>
          </p:nvPr>
        </p:nvSpPr>
        <p:spPr>
          <a:xfrm>
            <a:off x="457200" y="1600200"/>
            <a:ext cx="8229600" cy="4967700"/>
          </a:xfrm>
          <a:prstGeom prst="rect">
            <a:avLst/>
          </a:prstGeom>
          <a:noFill/>
          <a:ln>
            <a:noFill/>
          </a:ln>
        </p:spPr>
        <p:txBody>
          <a:bodyPr lIns="91425" tIns="91425" rIns="91425" bIns="91425" anchor="t" anchorCtr="0"/>
          <a:lstStyle>
            <a:lvl1pPr marL="342900" indent="-342900" algn="l" rtl="0">
              <a:spcBef>
                <a:spcPts val="600"/>
              </a:spcBef>
              <a:buClr>
                <a:schemeClr val="dk1"/>
              </a:buClr>
              <a:buSzPct val="166666"/>
              <a:buFont typeface="Arial"/>
              <a:buChar char="•"/>
              <a:defRPr sz="30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1pPr>
            <a:lvl2pPr marL="742950" indent="-285750" algn="l" rtl="0">
              <a:spcBef>
                <a:spcPts val="480"/>
              </a:spcBef>
              <a:buClr>
                <a:schemeClr val="dk1"/>
              </a:buClr>
              <a:buSzPct val="100000"/>
              <a:buFont typeface="Courier New"/>
              <a:buChar char="o"/>
              <a:defRPr sz="24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2pPr>
            <a:lvl3pPr marL="1143000" indent="-228600" algn="l" rtl="0">
              <a:spcBef>
                <a:spcPts val="480"/>
              </a:spcBef>
              <a:buClr>
                <a:schemeClr val="dk1"/>
              </a:buClr>
              <a:buSzPct val="100000"/>
              <a:buFont typeface="Wingdings"/>
              <a:buChar char="§"/>
              <a:defRPr sz="24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3pPr>
            <a:lvl4pPr marL="1600200" indent="-228600" algn="l" rtl="0">
              <a:spcBef>
                <a:spcPts val="360"/>
              </a:spcBef>
              <a:buClr>
                <a:schemeClr val="dk1"/>
              </a:buClr>
              <a:buSzPct val="166666"/>
              <a:buFont typeface="Arial"/>
              <a:buChar char="•"/>
              <a:defRPr sz="18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4pPr>
            <a:lvl5pPr marL="2057400" indent="-228600" algn="l" rtl="0">
              <a:spcBef>
                <a:spcPts val="360"/>
              </a:spcBef>
              <a:buClr>
                <a:schemeClr val="dk1"/>
              </a:buClr>
              <a:buSzPct val="100000"/>
              <a:buFont typeface="Courier New"/>
              <a:buChar char="o"/>
              <a:defRPr sz="18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5pPr>
            <a:lvl6pPr marL="2514600" indent="-228600" algn="l" rtl="0">
              <a:spcBef>
                <a:spcPts val="360"/>
              </a:spcBef>
              <a:buClr>
                <a:schemeClr val="dk1"/>
              </a:buClr>
              <a:buSzPct val="100000"/>
              <a:buFont typeface="Wingdings"/>
              <a:buChar char="§"/>
              <a:defRPr sz="18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6pPr>
            <a:lvl7pPr marL="2971800" indent="-228600" algn="l" rtl="0">
              <a:spcBef>
                <a:spcPts val="360"/>
              </a:spcBef>
              <a:buClr>
                <a:schemeClr val="dk1"/>
              </a:buClr>
              <a:buSzPct val="166666"/>
              <a:buFont typeface="Arial"/>
              <a:buChar char="•"/>
              <a:defRPr sz="18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7pPr>
            <a:lvl8pPr marL="3429000" indent="-228600" algn="l" rtl="0">
              <a:spcBef>
                <a:spcPts val="360"/>
              </a:spcBef>
              <a:buClr>
                <a:schemeClr val="dk1"/>
              </a:buClr>
              <a:buSzPct val="100000"/>
              <a:buFont typeface="Courier New"/>
              <a:buChar char="o"/>
              <a:defRPr sz="18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8pPr>
            <a:lvl9pPr marL="3886200" indent="-228600" algn="l" rtl="0">
              <a:spcBef>
                <a:spcPts val="360"/>
              </a:spcBef>
              <a:buClr>
                <a:schemeClr val="dk1"/>
              </a:buClr>
              <a:buSzPct val="100000"/>
              <a:buFont typeface="Wingdings"/>
              <a:buChar char="§"/>
              <a:defRPr sz="18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9pPr>
          </a:lstStyle>
          <a:p>
            <a:endParaRPr/>
          </a:p>
        </p:txBody>
      </p:sp>
      <p:cxnSp>
        <p:nvCxnSpPr>
          <p:cNvPr id="7" name="Shape 7"/>
          <p:cNvCxnSpPr/>
          <p:nvPr/>
        </p:nvCxnSpPr>
        <p:spPr>
          <a:xfrm>
            <a:off x="457200" y="6697679"/>
            <a:ext cx="8229600" cy="0"/>
          </a:xfrm>
          <a:prstGeom prst="straightConnector1">
            <a:avLst/>
          </a:prstGeom>
          <a:noFill/>
          <a:ln w="50800" cap="flat">
            <a:solidFill>
              <a:schemeClr val="lt2"/>
            </a:solidFill>
            <a:prstDash val="solid"/>
            <a:round/>
            <a:headEnd type="none" w="sm" len="sm"/>
            <a:tailEnd type="none" w="sm" len="sm"/>
          </a:ln>
        </p:spPr>
      </p:cxnSp>
    </p:spTree>
  </p:cSld>
  <p:clrMap bg1="lt1" tx1="dk1" bg2="dk2" tx2="lt2" accent1="accent1" accent2="accent2" accent3="accent3" accent4="accent4" accent5="accent5" accent6="accent6" hlink="hlink" folHlink="folHlink"/>
  <p:sldLayoutIdLst>
    <p:sldLayoutId id="2147483705" r:id="rId1"/>
    <p:sldLayoutId id="2147483706" r:id="rId2"/>
    <p:sldLayoutId id="2147483707" r:id="rId3"/>
    <p:sldLayoutId id="2147483708" r:id="rId4"/>
    <p:sldLayoutId id="2147483709" r:id="rId5"/>
    <p:sldLayoutId id="2147483710" r:id="rId6"/>
    <p:sldLayoutId id="2147483711" r:id="rId7"/>
  </p:sldLayoutIdLst>
  <p:txStyles>
    <p:titleStyle>
      <a:defPPr marR="0" algn="l" rtl="0">
        <a:lnSpc>
          <a:spcPct val="100000"/>
        </a:lnSpc>
        <a:spcBef>
          <a:spcPts val="0"/>
        </a:spcBef>
        <a:spcAft>
          <a:spcPts val="0"/>
        </a:spcAft>
      </a:defPPr>
      <a:lvl1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1pPr>
      <a:lvl2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2pPr>
    </p:titleStyle>
    <p:bodyStyle>
      <a:defPPr marR="0" algn="l" rtl="0">
        <a:lnSpc>
          <a:spcPct val="100000"/>
        </a:lnSpc>
        <a:spcBef>
          <a:spcPts val="0"/>
        </a:spcBef>
        <a:spcAft>
          <a:spcPts val="0"/>
        </a:spcAft>
      </a:defPPr>
      <a:lvl1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1pPr>
      <a:lvl2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2pPr>
      <a:lvl3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3pPr>
      <a:lvl4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4pPr>
      <a:lvl5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5pPr>
      <a:lvl6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6pPr>
      <a:lvl7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7pPr>
      <a:lvl8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8pPr>
      <a:lvl9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9pPr>
    </p:bodyStyle>
    <p:otherStyle>
      <a:defPPr marR="0" algn="l" rtl="0">
        <a:lnSpc>
          <a:spcPct val="100000"/>
        </a:lnSpc>
        <a:spcBef>
          <a:spcPts val="0"/>
        </a:spcBef>
        <a:spcAft>
          <a:spcPts val="0"/>
        </a:spcAft>
      </a:defPPr>
      <a:lvl1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1pPr>
      <a:lvl2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2pPr>
      <a:lvl3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3pPr>
      <a:lvl4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4pPr>
      <a:lvl5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5pPr>
      <a:lvl6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6pPr>
      <a:lvl7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7pPr>
      <a:lvl8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8pPr>
      <a:lvl9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Pr>
        <a:solidFill>
          <a:schemeClr val="lt1"/>
        </a:solidFill>
        <a:effectLst/>
      </p:bgPr>
    </p:bg>
    <p:spTree>
      <p:nvGrpSpPr>
        <p:cNvPr id="1" name="Shape 30"/>
        <p:cNvGrpSpPr/>
        <p:nvPr/>
      </p:nvGrpSpPr>
      <p:grpSpPr>
        <a:xfrm>
          <a:off x="0" y="0"/>
          <a:ext cx="0" cy="0"/>
          <a:chOff x="0" y="0"/>
          <a:chExt cx="0" cy="0"/>
        </a:xfrm>
      </p:grpSpPr>
      <p:sp>
        <p:nvSpPr>
          <p:cNvPr id="31" name="Shape 31"/>
          <p:cNvSpPr>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marL="0" indent="228600" algn="l" rtl="0">
              <a:spcBef>
                <a:spcPts val="0"/>
              </a:spcBef>
              <a:buClr>
                <a:schemeClr val="dk1"/>
              </a:buClr>
              <a:buSzPct val="100000"/>
              <a:buFont typeface="Arial"/>
              <a:buNone/>
              <a:defRPr sz="36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1pPr>
            <a:lvl2pPr marL="0" indent="228600" algn="l" rtl="0">
              <a:spcBef>
                <a:spcPts val="0"/>
              </a:spcBef>
              <a:buClr>
                <a:schemeClr val="dk1"/>
              </a:buClr>
              <a:buSzPct val="100000"/>
              <a:buFont typeface="Arial"/>
              <a:buNone/>
              <a:defRPr sz="36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2pPr>
            <a:lvl3pPr marL="0" indent="228600" algn="l" rtl="0">
              <a:spcBef>
                <a:spcPts val="0"/>
              </a:spcBef>
              <a:buClr>
                <a:schemeClr val="dk1"/>
              </a:buClr>
              <a:buSzPct val="100000"/>
              <a:buFont typeface="Arial"/>
              <a:buNone/>
              <a:defRPr sz="36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3pPr>
            <a:lvl4pPr marL="0" indent="228600" algn="l" rtl="0">
              <a:spcBef>
                <a:spcPts val="0"/>
              </a:spcBef>
              <a:buClr>
                <a:schemeClr val="dk1"/>
              </a:buClr>
              <a:buSzPct val="100000"/>
              <a:buFont typeface="Arial"/>
              <a:buNone/>
              <a:defRPr sz="36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4pPr>
            <a:lvl5pPr marL="0" indent="228600" algn="l" rtl="0">
              <a:spcBef>
                <a:spcPts val="0"/>
              </a:spcBef>
              <a:buClr>
                <a:schemeClr val="dk1"/>
              </a:buClr>
              <a:buSzPct val="100000"/>
              <a:buFont typeface="Arial"/>
              <a:buNone/>
              <a:defRPr sz="36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5pPr>
            <a:lvl6pPr marL="0" indent="228600" algn="l" rtl="0">
              <a:spcBef>
                <a:spcPts val="0"/>
              </a:spcBef>
              <a:buClr>
                <a:schemeClr val="dk1"/>
              </a:buClr>
              <a:buSzPct val="100000"/>
              <a:buFont typeface="Arial"/>
              <a:buNone/>
              <a:defRPr sz="36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6pPr>
            <a:lvl7pPr marL="0" indent="228600" algn="l" rtl="0">
              <a:spcBef>
                <a:spcPts val="0"/>
              </a:spcBef>
              <a:buClr>
                <a:schemeClr val="dk1"/>
              </a:buClr>
              <a:buSzPct val="100000"/>
              <a:buFont typeface="Arial"/>
              <a:buNone/>
              <a:defRPr sz="36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7pPr>
            <a:lvl8pPr marL="0" indent="228600" algn="l" rtl="0">
              <a:spcBef>
                <a:spcPts val="0"/>
              </a:spcBef>
              <a:buClr>
                <a:schemeClr val="dk1"/>
              </a:buClr>
              <a:buSzPct val="100000"/>
              <a:buFont typeface="Arial"/>
              <a:buNone/>
              <a:defRPr sz="36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8pPr>
            <a:lvl9pPr marL="0" indent="228600" algn="l" rtl="0">
              <a:spcBef>
                <a:spcPts val="0"/>
              </a:spcBef>
              <a:buClr>
                <a:schemeClr val="dk1"/>
              </a:buClr>
              <a:buSzPct val="100000"/>
              <a:buFont typeface="Arial"/>
              <a:buNone/>
              <a:defRPr sz="36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9pPr>
          </a:lstStyle>
          <a:p>
            <a:endParaRPr/>
          </a:p>
        </p:txBody>
      </p:sp>
      <p:sp>
        <p:nvSpPr>
          <p:cNvPr id="32" name="Shape 32"/>
          <p:cNvSpPr>
            <a:spLocks noGrp="1"/>
          </p:cNvSpPr>
          <p:nvPr>
            <p:ph type="body" idx="1"/>
          </p:nvPr>
        </p:nvSpPr>
        <p:spPr>
          <a:xfrm>
            <a:off x="457200" y="1600200"/>
            <a:ext cx="8229600" cy="4967574"/>
          </a:xfrm>
          <a:prstGeom prst="rect">
            <a:avLst/>
          </a:prstGeom>
          <a:noFill/>
          <a:ln>
            <a:noFill/>
          </a:ln>
        </p:spPr>
        <p:txBody>
          <a:bodyPr lIns="91425" tIns="91425" rIns="91425" bIns="91425" anchor="t" anchorCtr="0"/>
          <a:lstStyle>
            <a:lvl1pPr marL="342900" indent="-342900" algn="l" rtl="0">
              <a:spcBef>
                <a:spcPts val="600"/>
              </a:spcBef>
              <a:buClr>
                <a:schemeClr val="dk1"/>
              </a:buClr>
              <a:buSzPct val="166666"/>
              <a:buFont typeface="Arial"/>
              <a:buChar char="•"/>
              <a:defRPr sz="30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1pPr>
            <a:lvl2pPr marL="742950" indent="-285750" algn="l" rtl="0">
              <a:spcBef>
                <a:spcPts val="480"/>
              </a:spcBef>
              <a:buClr>
                <a:schemeClr val="dk1"/>
              </a:buClr>
              <a:buSzPct val="100000"/>
              <a:buFont typeface="Courier New"/>
              <a:buChar char="o"/>
              <a:defRPr sz="24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2pPr>
            <a:lvl3pPr marL="1143000" indent="-228600" algn="l" rtl="0">
              <a:spcBef>
                <a:spcPts val="480"/>
              </a:spcBef>
              <a:buClr>
                <a:schemeClr val="dk1"/>
              </a:buClr>
              <a:buSzPct val="100000"/>
              <a:buFont typeface="Wingdings"/>
              <a:buChar char="§"/>
              <a:defRPr sz="24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3pPr>
            <a:lvl4pPr marL="1600200" indent="-228600" algn="l" rtl="0">
              <a:spcBef>
                <a:spcPts val="360"/>
              </a:spcBef>
              <a:buClr>
                <a:schemeClr val="dk1"/>
              </a:buClr>
              <a:buSzPct val="166666"/>
              <a:buFont typeface="Arial"/>
              <a:buChar char="•"/>
              <a:defRPr sz="18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4pPr>
            <a:lvl5pPr marL="2057400" indent="-228600" algn="l" rtl="0">
              <a:spcBef>
                <a:spcPts val="360"/>
              </a:spcBef>
              <a:buClr>
                <a:schemeClr val="dk1"/>
              </a:buClr>
              <a:buSzPct val="100000"/>
              <a:buFont typeface="Courier New"/>
              <a:buChar char="o"/>
              <a:defRPr sz="18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5pPr>
            <a:lvl6pPr marL="2514600" indent="-228600" algn="l" rtl="0">
              <a:spcBef>
                <a:spcPts val="360"/>
              </a:spcBef>
              <a:buClr>
                <a:schemeClr val="dk1"/>
              </a:buClr>
              <a:buSzPct val="100000"/>
              <a:buFont typeface="Wingdings"/>
              <a:buChar char="§"/>
              <a:defRPr sz="18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6pPr>
            <a:lvl7pPr marL="2971800" indent="-228600" algn="l" rtl="0">
              <a:spcBef>
                <a:spcPts val="360"/>
              </a:spcBef>
              <a:buClr>
                <a:schemeClr val="dk1"/>
              </a:buClr>
              <a:buSzPct val="166666"/>
              <a:buFont typeface="Arial"/>
              <a:buChar char="•"/>
              <a:defRPr sz="18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7pPr>
            <a:lvl8pPr marL="3429000" indent="-228600" algn="l" rtl="0">
              <a:spcBef>
                <a:spcPts val="360"/>
              </a:spcBef>
              <a:buClr>
                <a:schemeClr val="dk1"/>
              </a:buClr>
              <a:buSzPct val="100000"/>
              <a:buFont typeface="Courier New"/>
              <a:buChar char="o"/>
              <a:defRPr sz="18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8pPr>
            <a:lvl9pPr marL="3886200" indent="-228600" algn="l" rtl="0">
              <a:spcBef>
                <a:spcPts val="360"/>
              </a:spcBef>
              <a:buClr>
                <a:schemeClr val="dk1"/>
              </a:buClr>
              <a:buSzPct val="100000"/>
              <a:buFont typeface="Wingdings"/>
              <a:buChar char="§"/>
              <a:defRPr sz="18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9pPr>
          </a:lstStyle>
          <a:p>
            <a:endParaRPr/>
          </a:p>
        </p:txBody>
      </p:sp>
    </p:spTree>
  </p:cSld>
  <p:clrMap bg1="lt1" tx1="dk1" bg2="dk2" tx2="lt2" accent1="accent1" accent2="accent2" accent3="accent3" accent4="accent4" accent5="accent5" accent6="accent6" hlink="hlink" folHlink="folHlink"/>
  <p:sldLayoutIdLst>
    <p:sldLayoutId id="2147483713" r:id="rId1"/>
    <p:sldLayoutId id="2147483714" r:id="rId2"/>
    <p:sldLayoutId id="2147483715" r:id="rId3"/>
    <p:sldLayoutId id="2147483716" r:id="rId4"/>
    <p:sldLayoutId id="2147483717" r:id="rId5"/>
    <p:sldLayoutId id="2147483718" r:id="rId6"/>
    <p:sldLayoutId id="2147483732" r:id="rId7"/>
  </p:sldLayoutIdLst>
  <p:txStyles>
    <p:titleStyle>
      <a:defPPr marR="0" algn="l" rtl="0">
        <a:lnSpc>
          <a:spcPct val="100000"/>
        </a:lnSpc>
        <a:spcBef>
          <a:spcPts val="0"/>
        </a:spcBef>
        <a:spcAft>
          <a:spcPts val="0"/>
        </a:spcAft>
      </a:defPPr>
      <a:lvl1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1pPr>
      <a:lvl2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2pPr>
    </p:titleStyle>
    <p:bodyStyle>
      <a:defPPr marR="0" algn="l" rtl="0">
        <a:lnSpc>
          <a:spcPct val="100000"/>
        </a:lnSpc>
        <a:spcBef>
          <a:spcPts val="0"/>
        </a:spcBef>
        <a:spcAft>
          <a:spcPts val="0"/>
        </a:spcAft>
      </a:defPPr>
      <a:lvl1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1pPr>
      <a:lvl2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2pPr>
      <a:lvl3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3pPr>
      <a:lvl4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4pPr>
      <a:lvl5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5pPr>
      <a:lvl6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6pPr>
      <a:lvl7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7pPr>
      <a:lvl8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8pPr>
      <a:lvl9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9pPr>
    </p:bodyStyle>
    <p:otherStyle>
      <a:defPPr marR="0" algn="l" rtl="0">
        <a:lnSpc>
          <a:spcPct val="100000"/>
        </a:lnSpc>
        <a:spcBef>
          <a:spcPts val="0"/>
        </a:spcBef>
        <a:spcAft>
          <a:spcPts val="0"/>
        </a:spcAft>
      </a:defPPr>
      <a:lvl1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1pPr>
      <a:lvl2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2pPr>
      <a:lvl3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3pPr>
      <a:lvl4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4pPr>
      <a:lvl5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5pPr>
      <a:lvl6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6pPr>
      <a:lvl7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7pPr>
      <a:lvl8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8pPr>
      <a:lvl9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6.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7.xml"/></Relationships>
</file>

<file path=ppt/slides/_rels/slide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7.xml"/></Relationships>
</file>

<file path=ppt/slides/_rels/slide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1.xml"/><Relationship Id="rId1" Type="http://schemas.openxmlformats.org/officeDocument/2006/relationships/slideLayout" Target="../slideLayouts/slideLayout27.xml"/></Relationships>
</file>

<file path=ppt/slides/_rels/slide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2.xml"/><Relationship Id="rId1" Type="http://schemas.openxmlformats.org/officeDocument/2006/relationships/slideLayout" Target="../slideLayouts/slideLayout30.xml"/></Relationships>
</file>

<file path=ppt/slides/_rels/slide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3.xml"/><Relationship Id="rId1" Type="http://schemas.openxmlformats.org/officeDocument/2006/relationships/slideLayout" Target="../slideLayouts/slideLayout30.xml"/></Relationships>
</file>

<file path=ppt/slides/_rels/slide1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4.xml"/><Relationship Id="rId1" Type="http://schemas.openxmlformats.org/officeDocument/2006/relationships/slideLayout" Target="../slideLayouts/slideLayout30.xml"/></Relationships>
</file>

<file path=ppt/slides/_rels/slide1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5.xml"/><Relationship Id="rId1" Type="http://schemas.openxmlformats.org/officeDocument/2006/relationships/slideLayout" Target="../slideLayouts/slideLayout3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2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6.xml"/><Relationship Id="rId1" Type="http://schemas.openxmlformats.org/officeDocument/2006/relationships/slideLayout" Target="../slideLayouts/slideLayout27.xml"/></Relationships>
</file>

<file path=ppt/slides/_rels/slide21.xml.rels><?xml version="1.0" encoding="UTF-8" standalone="yes"?>
<Relationships xmlns="http://schemas.openxmlformats.org/package/2006/relationships"><Relationship Id="rId3" Type="http://schemas.openxmlformats.org/officeDocument/2006/relationships/image" Target="../media/image11.gif"/><Relationship Id="rId2" Type="http://schemas.openxmlformats.org/officeDocument/2006/relationships/notesSlide" Target="../notesSlides/notesSlide17.xml"/><Relationship Id="rId1" Type="http://schemas.openxmlformats.org/officeDocument/2006/relationships/slideLayout" Target="../slideLayouts/slideLayout27.xml"/></Relationships>
</file>

<file path=ppt/slides/_rels/slide2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30.xml"/></Relationships>
</file>

<file path=ppt/slides/_rels/slide2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30.xml"/></Relationships>
</file>

<file path=ppt/slides/_rels/slide2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30.xml"/></Relationships>
</file>

<file path=ppt/slides/_rels/slide2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30.xml"/></Relationships>
</file>

<file path=ppt/slides/_rels/slide26.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30.xml"/></Relationships>
</file>

<file path=ppt/slides/_rels/slide27.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30.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7.xml"/></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30.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7.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2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smtClean="0"/>
              <a:t/>
            </a:r>
            <a:br>
              <a:rPr lang="en-US" dirty="0" smtClean="0"/>
            </a:br>
            <a:r>
              <a:rPr lang="en-US" dirty="0" smtClean="0"/>
              <a:t>Impaired </a:t>
            </a:r>
            <a:r>
              <a:rPr lang="en-US" dirty="0"/>
              <a:t>aerobic capacity/endurance</a:t>
            </a:r>
            <a:br>
              <a:rPr lang="en-US" dirty="0"/>
            </a:br>
            <a:r>
              <a:rPr lang="en-US" dirty="0" smtClean="0"/>
              <a:t/>
            </a:r>
            <a:br>
              <a:rPr lang="en-US" dirty="0" smtClean="0"/>
            </a:br>
            <a:endParaRPr lang="en-US" dirty="0"/>
          </a:p>
        </p:txBody>
      </p:sp>
      <p:sp>
        <p:nvSpPr>
          <p:cNvPr id="5" name="Subtitle 4"/>
          <p:cNvSpPr>
            <a:spLocks noGrp="1"/>
          </p:cNvSpPr>
          <p:nvPr>
            <p:ph type="subTitle" idx="1"/>
          </p:nvPr>
        </p:nvSpPr>
        <p:spPr/>
        <p:txBody>
          <a:bodyPr/>
          <a:lstStyle/>
          <a:p>
            <a:r>
              <a:rPr lang="en-US" smtClean="0"/>
              <a:t>Min H. Huang, PT, PhD, NCS</a:t>
            </a:r>
            <a:endParaRPr lang="en-US" dirty="0"/>
          </a:p>
        </p:txBody>
      </p:sp>
      <p:sp>
        <p:nvSpPr>
          <p:cNvPr id="2" name="Rectangle 1"/>
          <p:cNvSpPr/>
          <p:nvPr/>
        </p:nvSpPr>
        <p:spPr>
          <a:xfrm>
            <a:off x="2286000" y="2551837"/>
            <a:ext cx="4572000" cy="369332"/>
          </a:xfrm>
          <a:prstGeom prst="rect">
            <a:avLst/>
          </a:prstGeom>
        </p:spPr>
        <p:txBody>
          <a:bodyPr>
            <a:spAutoFit/>
          </a:bodyPr>
          <a:lstStyle/>
          <a:p>
            <a:r>
              <a:rPr lang="en-US" dirty="0"/>
              <a:t>	</a:t>
            </a:r>
          </a:p>
        </p:txBody>
      </p:sp>
    </p:spTree>
    <p:extLst>
      <p:ext uri="{BB962C8B-B14F-4D97-AF65-F5344CB8AC3E}">
        <p14:creationId xmlns:p14="http://schemas.microsoft.com/office/powerpoint/2010/main" val="424652579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p:txBody>
          <a:bodyPr/>
          <a:lstStyle/>
          <a:p>
            <a:pPr eaLnBrk="1" hangingPunct="1"/>
            <a:r>
              <a:rPr lang="en-US" dirty="0" err="1" smtClean="0"/>
              <a:t>Valvular</a:t>
            </a:r>
            <a:r>
              <a:rPr lang="en-US" dirty="0" smtClean="0"/>
              <a:t> changes with aging</a:t>
            </a:r>
          </a:p>
        </p:txBody>
      </p:sp>
      <p:sp>
        <p:nvSpPr>
          <p:cNvPr id="52227" name="Rectangle 3"/>
          <p:cNvSpPr>
            <a:spLocks noGrp="1" noChangeArrowheads="1"/>
          </p:cNvSpPr>
          <p:nvPr>
            <p:ph type="body" idx="1"/>
          </p:nvPr>
        </p:nvSpPr>
        <p:spPr/>
        <p:txBody>
          <a:bodyPr/>
          <a:lstStyle/>
          <a:p>
            <a:pPr eaLnBrk="1" hangingPunct="1"/>
            <a:r>
              <a:rPr lang="en-US" dirty="0" smtClean="0"/>
              <a:t>Age related </a:t>
            </a:r>
            <a:r>
              <a:rPr lang="en-US" dirty="0" err="1" smtClean="0"/>
              <a:t>valvular</a:t>
            </a:r>
            <a:r>
              <a:rPr lang="en-US" dirty="0" smtClean="0"/>
              <a:t> circumference</a:t>
            </a:r>
          </a:p>
          <a:p>
            <a:pPr lvl="1"/>
            <a:r>
              <a:rPr lang="en-US" b="1" dirty="0" smtClean="0">
                <a:solidFill>
                  <a:srgbClr val="FF0000"/>
                </a:solidFill>
              </a:rPr>
              <a:t>Mitral and Aortic valves have the most issues</a:t>
            </a:r>
            <a:r>
              <a:rPr lang="en-US" dirty="0" smtClean="0"/>
              <a:t>. </a:t>
            </a:r>
          </a:p>
          <a:p>
            <a:pPr eaLnBrk="1" hangingPunct="1"/>
            <a:r>
              <a:rPr lang="en-US" dirty="0" smtClean="0"/>
              <a:t>Thickening and calcification of the cusps and leaflets</a:t>
            </a:r>
          </a:p>
          <a:p>
            <a:pPr lvl="1"/>
            <a:r>
              <a:rPr lang="en-US" dirty="0" smtClean="0"/>
              <a:t>Lose water content. </a:t>
            </a:r>
          </a:p>
          <a:p>
            <a:pPr eaLnBrk="1" hangingPunct="1"/>
            <a:r>
              <a:rPr lang="en-US" dirty="0" smtClean="0"/>
              <a:t>Results in </a:t>
            </a:r>
            <a:r>
              <a:rPr lang="en-US" dirty="0" err="1" smtClean="0"/>
              <a:t>valvular</a:t>
            </a:r>
            <a:r>
              <a:rPr lang="en-US" dirty="0" smtClean="0"/>
              <a:t> stenosis and mitral valve insufficiency: heart murmurs</a:t>
            </a:r>
          </a:p>
        </p:txBody>
      </p:sp>
      <p:sp>
        <p:nvSpPr>
          <p:cNvPr id="6" name="Slide Number Placeholder 4"/>
          <p:cNvSpPr txBox="1">
            <a:spLocks/>
          </p:cNvSpPr>
          <p:nvPr/>
        </p:nvSpPr>
        <p:spPr>
          <a:xfrm>
            <a:off x="7239000" y="6172200"/>
            <a:ext cx="1905000" cy="4572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defPPr>
              <a:defRPr lang="en-US"/>
            </a:defPPr>
            <a:lvl1pPr marL="0" algn="l" defTabSz="914400" rtl="0" eaLnBrk="0" latinLnBrk="0" hangingPunct="0">
              <a:defRPr sz="1800" kern="1200">
                <a:solidFill>
                  <a:schemeClr val="tx1"/>
                </a:solidFill>
                <a:latin typeface="Arial" charset="0"/>
                <a:ea typeface="+mn-ea"/>
                <a:cs typeface="Arial" charset="0"/>
              </a:defRPr>
            </a:lvl1pPr>
            <a:lvl2pPr marL="742950" indent="-285750" algn="l" defTabSz="914400" rtl="0" eaLnBrk="0" latinLnBrk="0" hangingPunct="0">
              <a:defRPr sz="1800" kern="1200">
                <a:solidFill>
                  <a:schemeClr val="tx1"/>
                </a:solidFill>
                <a:latin typeface="Arial" charset="0"/>
                <a:ea typeface="+mn-ea"/>
                <a:cs typeface="Arial" charset="0"/>
              </a:defRPr>
            </a:lvl2pPr>
            <a:lvl3pPr marL="1143000" indent="-228600" algn="l" defTabSz="914400" rtl="0" eaLnBrk="0" latinLnBrk="0" hangingPunct="0">
              <a:defRPr sz="1800" kern="1200">
                <a:solidFill>
                  <a:schemeClr val="tx1"/>
                </a:solidFill>
                <a:latin typeface="Arial" charset="0"/>
                <a:ea typeface="+mn-ea"/>
                <a:cs typeface="Arial" charset="0"/>
              </a:defRPr>
            </a:lvl3pPr>
            <a:lvl4pPr marL="1600200" indent="-228600" algn="l" defTabSz="914400" rtl="0" eaLnBrk="0" latinLnBrk="0" hangingPunct="0">
              <a:defRPr sz="1800" kern="1200">
                <a:solidFill>
                  <a:schemeClr val="tx1"/>
                </a:solidFill>
                <a:latin typeface="Arial" charset="0"/>
                <a:ea typeface="+mn-ea"/>
                <a:cs typeface="Arial" charset="0"/>
              </a:defRPr>
            </a:lvl4pPr>
            <a:lvl5pPr marL="2057400" indent="-228600" algn="l" defTabSz="914400" rtl="0" eaLnBrk="0" latinLnBrk="0" hangingPunct="0">
              <a:defRPr sz="1800" kern="1200">
                <a:solidFill>
                  <a:schemeClr val="tx1"/>
                </a:solidFill>
                <a:latin typeface="Arial" charset="0"/>
                <a:ea typeface="+mn-ea"/>
                <a:cs typeface="Arial" charset="0"/>
              </a:defRPr>
            </a:lvl5pPr>
            <a:lvl6pPr marL="2514600" indent="-228600" algn="l" defTabSz="914400" rtl="0" eaLnBrk="0" fontAlgn="base" latinLnBrk="0" hangingPunct="0">
              <a:spcBef>
                <a:spcPct val="0"/>
              </a:spcBef>
              <a:spcAft>
                <a:spcPct val="0"/>
              </a:spcAft>
              <a:defRPr sz="1800" kern="1200">
                <a:solidFill>
                  <a:schemeClr val="tx1"/>
                </a:solidFill>
                <a:latin typeface="Arial" charset="0"/>
                <a:ea typeface="+mn-ea"/>
                <a:cs typeface="Arial" charset="0"/>
              </a:defRPr>
            </a:lvl6pPr>
            <a:lvl7pPr marL="2971800" indent="-228600" algn="l" defTabSz="914400" rtl="0" eaLnBrk="0" fontAlgn="base" latinLnBrk="0" hangingPunct="0">
              <a:spcBef>
                <a:spcPct val="0"/>
              </a:spcBef>
              <a:spcAft>
                <a:spcPct val="0"/>
              </a:spcAft>
              <a:defRPr sz="1800" kern="1200">
                <a:solidFill>
                  <a:schemeClr val="tx1"/>
                </a:solidFill>
                <a:latin typeface="Arial" charset="0"/>
                <a:ea typeface="+mn-ea"/>
                <a:cs typeface="Arial" charset="0"/>
              </a:defRPr>
            </a:lvl7pPr>
            <a:lvl8pPr marL="3429000" indent="-228600" algn="l" defTabSz="914400" rtl="0" eaLnBrk="0" fontAlgn="base" latinLnBrk="0" hangingPunct="0">
              <a:spcBef>
                <a:spcPct val="0"/>
              </a:spcBef>
              <a:spcAft>
                <a:spcPct val="0"/>
              </a:spcAft>
              <a:defRPr sz="1800" kern="1200">
                <a:solidFill>
                  <a:schemeClr val="tx1"/>
                </a:solidFill>
                <a:latin typeface="Arial" charset="0"/>
                <a:ea typeface="+mn-ea"/>
                <a:cs typeface="Arial" charset="0"/>
              </a:defRPr>
            </a:lvl8pPr>
            <a:lvl9pPr marL="3886200" indent="-228600" algn="l" defTabSz="914400" rtl="0" eaLnBrk="0" fontAlgn="base" latinLnBrk="0" hangingPunct="0">
              <a:spcBef>
                <a:spcPct val="0"/>
              </a:spcBef>
              <a:spcAft>
                <a:spcPct val="0"/>
              </a:spcAft>
              <a:defRPr sz="1800" kern="1200">
                <a:solidFill>
                  <a:schemeClr val="tx1"/>
                </a:solidFill>
                <a:latin typeface="Arial" charset="0"/>
                <a:ea typeface="+mn-ea"/>
                <a:cs typeface="Arial" charset="0"/>
              </a:defRPr>
            </a:lvl9pPr>
          </a:lstStyle>
          <a:p>
            <a:pPr eaLnBrk="1" hangingPunct="1"/>
            <a:r>
              <a:rPr lang="en-US" smtClean="0"/>
              <a:t>J. Blackwood</a:t>
            </a:r>
            <a:endParaRPr lang="en-US" dirty="0" smtClean="0"/>
          </a:p>
        </p:txBody>
      </p:sp>
    </p:spTree>
    <p:extLst>
      <p:ext uri="{BB962C8B-B14F-4D97-AF65-F5344CB8AC3E}">
        <p14:creationId xmlns:p14="http://schemas.microsoft.com/office/powerpoint/2010/main" val="1937169693"/>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p:txBody>
          <a:bodyPr/>
          <a:lstStyle/>
          <a:p>
            <a:pPr eaLnBrk="1" hangingPunct="1"/>
            <a:r>
              <a:rPr lang="en-US" smtClean="0"/>
              <a:t>Aging of the peripheral vasculature</a:t>
            </a:r>
            <a:endParaRPr lang="en-US" dirty="0" smtClean="0"/>
          </a:p>
        </p:txBody>
      </p:sp>
      <p:sp>
        <p:nvSpPr>
          <p:cNvPr id="53251" name="Rectangle 3"/>
          <p:cNvSpPr>
            <a:spLocks noGrp="1" noChangeArrowheads="1"/>
          </p:cNvSpPr>
          <p:nvPr>
            <p:ph type="body" idx="1"/>
          </p:nvPr>
        </p:nvSpPr>
        <p:spPr/>
        <p:txBody>
          <a:bodyPr/>
          <a:lstStyle/>
          <a:p>
            <a:pPr eaLnBrk="1" hangingPunct="1">
              <a:spcAft>
                <a:spcPts val="600"/>
              </a:spcAft>
            </a:pPr>
            <a:r>
              <a:rPr lang="en-US" sz="3200" dirty="0" smtClean="0"/>
              <a:t>Arterial thickening and stiffness as well as dysfunctional endothelium</a:t>
            </a:r>
          </a:p>
          <a:p>
            <a:pPr marL="865188" lvl="1" indent="-407988">
              <a:spcBef>
                <a:spcPts val="600"/>
              </a:spcBef>
              <a:spcAft>
                <a:spcPts val="600"/>
              </a:spcAft>
              <a:buFont typeface="Wingdings"/>
              <a:buChar char="è"/>
            </a:pPr>
            <a:r>
              <a:rPr lang="en-US" sz="2600" dirty="0" smtClean="0">
                <a:sym typeface="Wingdings" pitchFamily="2" charset="2"/>
              </a:rPr>
              <a:t>Increase systolic pressure, increased risks of atherosclerosis, HTN, stroke, A-fib, ischemia</a:t>
            </a:r>
          </a:p>
          <a:p>
            <a:pPr marL="865188" lvl="1" indent="-407988">
              <a:spcBef>
                <a:spcPts val="600"/>
              </a:spcBef>
              <a:spcAft>
                <a:spcPts val="600"/>
              </a:spcAft>
              <a:buFont typeface="Wingdings"/>
              <a:buChar char="è"/>
            </a:pPr>
            <a:r>
              <a:rPr lang="en-US" sz="2600" dirty="0" smtClean="0"/>
              <a:t>Decrease in elasticity of vessel walls may result in chronic rigidity or vessel wall diameter</a:t>
            </a:r>
          </a:p>
          <a:p>
            <a:pPr eaLnBrk="1" hangingPunct="1">
              <a:spcAft>
                <a:spcPts val="600"/>
              </a:spcAft>
            </a:pPr>
            <a:r>
              <a:rPr lang="en-US" sz="3200" dirty="0" smtClean="0"/>
              <a:t>In venous system: valves become stiff and incompetent </a:t>
            </a:r>
          </a:p>
          <a:p>
            <a:pPr marL="914400" lvl="1" indent="-457200">
              <a:spcBef>
                <a:spcPts val="600"/>
              </a:spcBef>
              <a:spcAft>
                <a:spcPts val="600"/>
              </a:spcAft>
              <a:buNone/>
            </a:pPr>
            <a:r>
              <a:rPr lang="en-US" sz="2600" dirty="0" smtClean="0">
                <a:sym typeface="Wingdings" pitchFamily="2" charset="2"/>
              </a:rPr>
              <a:t> </a:t>
            </a:r>
            <a:r>
              <a:rPr lang="en-US" sz="2600" dirty="0"/>
              <a:t>I</a:t>
            </a:r>
            <a:r>
              <a:rPr lang="en-US" sz="2600" dirty="0" smtClean="0"/>
              <a:t>mpaired return of blood, may play a role in phlebitis and thrombus formation</a:t>
            </a:r>
          </a:p>
        </p:txBody>
      </p:sp>
    </p:spTree>
    <p:extLst>
      <p:ext uri="{BB962C8B-B14F-4D97-AF65-F5344CB8AC3E}">
        <p14:creationId xmlns:p14="http://schemas.microsoft.com/office/powerpoint/2010/main" val="2803295153"/>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ChangeArrowheads="1"/>
          </p:cNvSpPr>
          <p:nvPr>
            <p:ph type="title"/>
          </p:nvPr>
        </p:nvSpPr>
        <p:spPr/>
        <p:txBody>
          <a:bodyPr/>
          <a:lstStyle/>
          <a:p>
            <a:r>
              <a:rPr lang="en-US" smtClean="0"/>
              <a:t>Aging changes in cardiac conduction</a:t>
            </a:r>
            <a:endParaRPr lang="en-US" dirty="0" smtClean="0"/>
          </a:p>
        </p:txBody>
      </p:sp>
      <p:sp>
        <p:nvSpPr>
          <p:cNvPr id="54275" name="Rectangle 3"/>
          <p:cNvSpPr>
            <a:spLocks noGrp="1" noChangeArrowheads="1"/>
          </p:cNvSpPr>
          <p:nvPr>
            <p:ph type="body" idx="1"/>
          </p:nvPr>
        </p:nvSpPr>
        <p:spPr/>
        <p:txBody>
          <a:bodyPr/>
          <a:lstStyle/>
          <a:p>
            <a:r>
              <a:rPr lang="en-US" dirty="0" smtClean="0"/>
              <a:t>Declines in function and number of pacemaker cells in SA node </a:t>
            </a:r>
          </a:p>
          <a:p>
            <a:pPr lvl="1">
              <a:spcBef>
                <a:spcPts val="600"/>
              </a:spcBef>
            </a:pPr>
            <a:r>
              <a:rPr lang="en-US" sz="2800" dirty="0" smtClean="0"/>
              <a:t>By age 70 only 10% of the number found in young adults are present</a:t>
            </a:r>
          </a:p>
          <a:p>
            <a:r>
              <a:rPr lang="en-US" dirty="0" smtClean="0"/>
              <a:t>Proliferation of fibrous tissue in nerve conduction system may affect SA function </a:t>
            </a:r>
          </a:p>
          <a:p>
            <a:r>
              <a:rPr lang="en-US" dirty="0" smtClean="0"/>
              <a:t>Incidence of Sick Sinus Syndrome (SSS) increases with age</a:t>
            </a:r>
          </a:p>
          <a:p>
            <a:pPr lvl="1">
              <a:spcBef>
                <a:spcPts val="600"/>
              </a:spcBef>
            </a:pPr>
            <a:r>
              <a:rPr lang="en-US" sz="2800" dirty="0" smtClean="0"/>
              <a:t>Bradycardia, SA node arrest, SA exit conduction block</a:t>
            </a:r>
          </a:p>
          <a:p>
            <a:endParaRPr lang="en-US" dirty="0" smtClean="0"/>
          </a:p>
        </p:txBody>
      </p:sp>
    </p:spTree>
    <p:extLst>
      <p:ext uri="{BB962C8B-B14F-4D97-AF65-F5344CB8AC3E}">
        <p14:creationId xmlns:p14="http://schemas.microsoft.com/office/powerpoint/2010/main" val="3068552137"/>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p:txBody>
          <a:bodyPr/>
          <a:lstStyle/>
          <a:p>
            <a:r>
              <a:rPr lang="en-US" smtClean="0"/>
              <a:t>Age related changes on ECG</a:t>
            </a:r>
            <a:endParaRPr lang="en-US" dirty="0" smtClean="0"/>
          </a:p>
        </p:txBody>
      </p:sp>
      <p:sp>
        <p:nvSpPr>
          <p:cNvPr id="55299" name="Rectangle 3"/>
          <p:cNvSpPr>
            <a:spLocks noGrp="1" noChangeArrowheads="1"/>
          </p:cNvSpPr>
          <p:nvPr>
            <p:ph type="body" idx="1"/>
          </p:nvPr>
        </p:nvSpPr>
        <p:spPr>
          <a:xfrm>
            <a:off x="457200" y="1600200"/>
            <a:ext cx="4343400" cy="4967700"/>
          </a:xfrm>
        </p:spPr>
        <p:txBody>
          <a:bodyPr/>
          <a:lstStyle/>
          <a:p>
            <a:r>
              <a:rPr lang="en-US" dirty="0" smtClean="0"/>
              <a:t>~50</a:t>
            </a:r>
            <a:r>
              <a:rPr lang="en-US" dirty="0"/>
              <a:t>% of older adults have cardiac conduction abnormalities at rest. </a:t>
            </a:r>
          </a:p>
          <a:p>
            <a:r>
              <a:rPr lang="en-US" dirty="0" smtClean="0"/>
              <a:t>PR and QT intervals have small increases</a:t>
            </a:r>
          </a:p>
          <a:p>
            <a:r>
              <a:rPr lang="en-US" dirty="0" smtClean="0"/>
              <a:t>ST segment becomes flattened</a:t>
            </a:r>
          </a:p>
          <a:p>
            <a:r>
              <a:rPr lang="en-US" dirty="0" smtClean="0"/>
              <a:t>Amplitude of the T wave diminishes</a:t>
            </a:r>
          </a:p>
          <a:p>
            <a:endParaRPr lang="en-US" dirty="0" smtClean="0"/>
          </a:p>
          <a:p>
            <a:endParaRPr lang="en-US" dirty="0" smtClean="0"/>
          </a:p>
          <a:p>
            <a:pPr>
              <a:spcBef>
                <a:spcPts val="0"/>
              </a:spcBef>
            </a:pPr>
            <a:endParaRPr lang="en-US" dirty="0" smtClean="0"/>
          </a:p>
          <a:p>
            <a:pPr>
              <a:spcBef>
                <a:spcPts val="0"/>
              </a:spcBef>
            </a:pPr>
            <a:endParaRPr lang="en-US" dirty="0" smtClean="0"/>
          </a:p>
          <a:p>
            <a:endParaRPr lang="en-US" dirty="0" smtClean="0"/>
          </a:p>
        </p:txBody>
      </p:sp>
      <p:pic>
        <p:nvPicPr>
          <p:cNvPr id="3077"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48200" y="2438400"/>
            <a:ext cx="4031263" cy="3886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46238443"/>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Oxygen consumption (V·O2) </a:t>
            </a:r>
          </a:p>
        </p:txBody>
      </p:sp>
      <p:sp>
        <p:nvSpPr>
          <p:cNvPr id="3" name="Text Placeholder 2"/>
          <p:cNvSpPr>
            <a:spLocks noGrp="1"/>
          </p:cNvSpPr>
          <p:nvPr>
            <p:ph type="body" idx="1"/>
          </p:nvPr>
        </p:nvSpPr>
        <p:spPr/>
        <p:txBody>
          <a:bodyPr/>
          <a:lstStyle/>
          <a:p>
            <a:r>
              <a:rPr lang="en-US" dirty="0" smtClean="0"/>
              <a:t>A </a:t>
            </a:r>
            <a:r>
              <a:rPr lang="en-US" dirty="0"/>
              <a:t>physiological measure of how much oxygen the body uses at rest or during </a:t>
            </a:r>
            <a:r>
              <a:rPr lang="en-US" dirty="0" smtClean="0"/>
              <a:t>activity</a:t>
            </a:r>
          </a:p>
          <a:p>
            <a:r>
              <a:rPr lang="en-US" dirty="0" smtClean="0"/>
              <a:t>Increases </a:t>
            </a:r>
            <a:r>
              <a:rPr lang="en-US" dirty="0"/>
              <a:t>in proportion to intensity of exercise/physical activity and will plateau when maximal ability for oxygen delivery is reached, which is </a:t>
            </a:r>
            <a:r>
              <a:rPr lang="en-US" dirty="0" smtClean="0"/>
              <a:t>maximal </a:t>
            </a:r>
            <a:r>
              <a:rPr lang="en-US" dirty="0"/>
              <a:t>oxygen consumption (</a:t>
            </a:r>
            <a:r>
              <a:rPr lang="en-US" dirty="0" smtClean="0"/>
              <a:t>V·O2 </a:t>
            </a:r>
            <a:r>
              <a:rPr lang="en-US" dirty="0"/>
              <a:t>max). </a:t>
            </a:r>
            <a:endParaRPr lang="en-US" dirty="0" smtClean="0"/>
          </a:p>
          <a:p>
            <a:r>
              <a:rPr lang="en-US" dirty="0" smtClean="0"/>
              <a:t>Maximal </a:t>
            </a:r>
            <a:r>
              <a:rPr lang="en-US" dirty="0"/>
              <a:t>oxygen consumption is directly related to aerobic </a:t>
            </a:r>
            <a:r>
              <a:rPr lang="en-US" dirty="0" smtClean="0"/>
              <a:t>capacity</a:t>
            </a:r>
            <a:endParaRPr lang="en-US" dirty="0"/>
          </a:p>
        </p:txBody>
      </p:sp>
    </p:spTree>
    <p:extLst>
      <p:ext uri="{BB962C8B-B14F-4D97-AF65-F5344CB8AC3E}">
        <p14:creationId xmlns:p14="http://schemas.microsoft.com/office/powerpoint/2010/main" val="155751342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Oxygen consumption (V·O2) </a:t>
            </a: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600" y="1866900"/>
            <a:ext cx="7788275" cy="2552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7475430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685800" y="838200"/>
            <a:ext cx="8229600" cy="1143000"/>
          </a:xfrm>
        </p:spPr>
        <p:txBody>
          <a:bodyPr/>
          <a:lstStyle/>
          <a:p>
            <a:pPr algn="ctr"/>
            <a:r>
              <a:rPr lang="en-US" b="0" kern="1200" dirty="0">
                <a:solidFill>
                  <a:schemeClr val="tx1"/>
                </a:solidFill>
              </a:rPr>
              <a:t>Heart rate </a:t>
            </a:r>
            <a:r>
              <a:rPr lang="en-US" b="0" kern="1200" dirty="0" smtClean="0">
                <a:solidFill>
                  <a:schemeClr val="tx1"/>
                </a:solidFill>
              </a:rPr>
              <a:t>response </a:t>
            </a:r>
            <a:r>
              <a:rPr lang="en-US" b="0" kern="1200" dirty="0">
                <a:solidFill>
                  <a:schemeClr val="tx1"/>
                </a:solidFill>
              </a:rPr>
              <a:t>to an aerobic exercise bout and adaptation following aerobic exercise training</a:t>
            </a:r>
            <a:endParaRPr lang="en-US" b="0" dirty="0"/>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24697" y="2057400"/>
            <a:ext cx="4716463" cy="457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2373759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62150" y="2286000"/>
            <a:ext cx="5219700" cy="4144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Rectangle 1"/>
          <p:cNvSpPr/>
          <p:nvPr/>
        </p:nvSpPr>
        <p:spPr>
          <a:xfrm>
            <a:off x="685800" y="381000"/>
            <a:ext cx="7772400" cy="1754326"/>
          </a:xfrm>
          <a:prstGeom prst="rect">
            <a:avLst/>
          </a:prstGeom>
        </p:spPr>
        <p:txBody>
          <a:bodyPr wrap="square">
            <a:spAutoFit/>
          </a:bodyPr>
          <a:lstStyle/>
          <a:p>
            <a:pPr algn="ctr"/>
            <a:r>
              <a:rPr lang="en-US" sz="3600" dirty="0"/>
              <a:t>Stroke volume </a:t>
            </a:r>
            <a:r>
              <a:rPr lang="en-US" sz="3600" dirty="0" smtClean="0"/>
              <a:t>response </a:t>
            </a:r>
            <a:r>
              <a:rPr lang="en-US" sz="3600" dirty="0"/>
              <a:t>to an aerobic exercise bout and adaptation following aerobic exercise training</a:t>
            </a:r>
          </a:p>
        </p:txBody>
      </p:sp>
    </p:spTree>
    <p:extLst>
      <p:ext uri="{BB962C8B-B14F-4D97-AF65-F5344CB8AC3E}">
        <p14:creationId xmlns:p14="http://schemas.microsoft.com/office/powerpoint/2010/main" val="340580685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08175" y="2438400"/>
            <a:ext cx="5326063" cy="41227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Rectangle 1"/>
          <p:cNvSpPr/>
          <p:nvPr/>
        </p:nvSpPr>
        <p:spPr>
          <a:xfrm>
            <a:off x="679938" y="381000"/>
            <a:ext cx="7772400" cy="1754326"/>
          </a:xfrm>
          <a:prstGeom prst="rect">
            <a:avLst/>
          </a:prstGeom>
        </p:spPr>
        <p:txBody>
          <a:bodyPr wrap="square">
            <a:spAutoFit/>
          </a:bodyPr>
          <a:lstStyle/>
          <a:p>
            <a:pPr lvl="0" algn="ctr"/>
            <a:r>
              <a:rPr lang="en-US" sz="3600" dirty="0"/>
              <a:t>Cardiac output </a:t>
            </a:r>
            <a:r>
              <a:rPr lang="en-US" sz="3600" dirty="0" smtClean="0"/>
              <a:t>response </a:t>
            </a:r>
            <a:r>
              <a:rPr lang="en-US" sz="3600" dirty="0"/>
              <a:t>to an aerobic exercise bout and adaptation following aerobic exercise training</a:t>
            </a:r>
          </a:p>
        </p:txBody>
      </p:sp>
    </p:spTree>
    <p:extLst>
      <p:ext uri="{BB962C8B-B14F-4D97-AF65-F5344CB8AC3E}">
        <p14:creationId xmlns:p14="http://schemas.microsoft.com/office/powerpoint/2010/main" val="127011315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47850" y="1981200"/>
            <a:ext cx="5448300" cy="45958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Rectangle 2"/>
          <p:cNvSpPr/>
          <p:nvPr/>
        </p:nvSpPr>
        <p:spPr>
          <a:xfrm>
            <a:off x="457200" y="427672"/>
            <a:ext cx="8153400" cy="1477328"/>
          </a:xfrm>
          <a:prstGeom prst="rect">
            <a:avLst/>
          </a:prstGeom>
        </p:spPr>
        <p:txBody>
          <a:bodyPr wrap="square">
            <a:spAutoFit/>
          </a:bodyPr>
          <a:lstStyle/>
          <a:p>
            <a:pPr lvl="0" algn="ctr"/>
            <a:r>
              <a:rPr lang="en-US" sz="3000" dirty="0"/>
              <a:t>Arteriovenous oxygen difference (a-vO2diff) response to an aerobic exercise bout and adaptation following aerobic exercise training. </a:t>
            </a:r>
          </a:p>
        </p:txBody>
      </p:sp>
    </p:spTree>
    <p:extLst>
      <p:ext uri="{BB962C8B-B14F-4D97-AF65-F5344CB8AC3E}">
        <p14:creationId xmlns:p14="http://schemas.microsoft.com/office/powerpoint/2010/main" val="356314855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Learning Objectives</a:t>
            </a:r>
            <a:endParaRPr lang="en-US" dirty="0"/>
          </a:p>
        </p:txBody>
      </p:sp>
      <p:sp>
        <p:nvSpPr>
          <p:cNvPr id="3" name="Text Placeholder 2"/>
          <p:cNvSpPr>
            <a:spLocks noGrp="1"/>
          </p:cNvSpPr>
          <p:nvPr>
            <p:ph type="body" idx="1"/>
          </p:nvPr>
        </p:nvSpPr>
        <p:spPr/>
        <p:txBody>
          <a:bodyPr/>
          <a:lstStyle/>
          <a:p>
            <a:r>
              <a:rPr lang="en-US" dirty="0" smtClean="0"/>
              <a:t>Describe causes </a:t>
            </a:r>
            <a:r>
              <a:rPr lang="en-US" dirty="0"/>
              <a:t>and factors contributing to impaired aerobic capacity in older </a:t>
            </a:r>
            <a:r>
              <a:rPr lang="en-US" dirty="0" smtClean="0"/>
              <a:t>adults. </a:t>
            </a:r>
          </a:p>
          <a:p>
            <a:r>
              <a:rPr lang="en-US" dirty="0" smtClean="0"/>
              <a:t>Describes </a:t>
            </a:r>
            <a:r>
              <a:rPr lang="en-US" dirty="0"/>
              <a:t>physical therapist patient management </a:t>
            </a:r>
            <a:r>
              <a:rPr lang="en-US" dirty="0" smtClean="0"/>
              <a:t>to </a:t>
            </a:r>
            <a:r>
              <a:rPr lang="en-US" dirty="0"/>
              <a:t>address decreased endurance and its impact on </a:t>
            </a:r>
            <a:r>
              <a:rPr lang="en-US" dirty="0" smtClean="0"/>
              <a:t>function for a geriatric client.</a:t>
            </a:r>
            <a:endParaRPr lang="en-US" dirty="0"/>
          </a:p>
        </p:txBody>
      </p:sp>
    </p:spTree>
    <p:extLst>
      <p:ext uri="{BB962C8B-B14F-4D97-AF65-F5344CB8AC3E}">
        <p14:creationId xmlns:p14="http://schemas.microsoft.com/office/powerpoint/2010/main" val="98989213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ChangeArrowheads="1"/>
          </p:cNvSpPr>
          <p:nvPr>
            <p:ph type="title"/>
          </p:nvPr>
        </p:nvSpPr>
        <p:spPr/>
        <p:txBody>
          <a:bodyPr/>
          <a:lstStyle/>
          <a:p>
            <a:r>
              <a:rPr lang="en-US" smtClean="0"/>
              <a:t>Warning signs during PT</a:t>
            </a:r>
            <a:endParaRPr lang="en-US" dirty="0" smtClean="0"/>
          </a:p>
        </p:txBody>
      </p:sp>
      <p:sp>
        <p:nvSpPr>
          <p:cNvPr id="58371" name="Rectangle 3"/>
          <p:cNvSpPr>
            <a:spLocks noGrp="1" noChangeArrowheads="1"/>
          </p:cNvSpPr>
          <p:nvPr>
            <p:ph type="body" idx="1"/>
          </p:nvPr>
        </p:nvSpPr>
        <p:spPr/>
        <p:txBody>
          <a:bodyPr/>
          <a:lstStyle/>
          <a:p>
            <a:r>
              <a:rPr lang="en-US" sz="2600" dirty="0"/>
              <a:t>SBP &gt; 180 mmHg and/or DBP &gt; 100 mmHg at rest</a:t>
            </a:r>
          </a:p>
          <a:p>
            <a:r>
              <a:rPr lang="en-US" sz="2600" dirty="0" smtClean="0"/>
              <a:t>HR &gt;100 bpm at rest (consider </a:t>
            </a:r>
            <a:r>
              <a:rPr lang="en-US" sz="2600" dirty="0" err="1" smtClean="0"/>
              <a:t>HRmax</a:t>
            </a:r>
            <a:r>
              <a:rPr lang="en-US" sz="2600" dirty="0" smtClean="0"/>
              <a:t> or PRE &gt; 13 with exercise )</a:t>
            </a:r>
          </a:p>
          <a:p>
            <a:r>
              <a:rPr lang="en-US" sz="2600" dirty="0" smtClean="0"/>
              <a:t>Excessive dyspnea</a:t>
            </a:r>
          </a:p>
          <a:p>
            <a:r>
              <a:rPr lang="en-US" sz="2600" dirty="0" smtClean="0"/>
              <a:t>Low angina threshold</a:t>
            </a:r>
          </a:p>
          <a:p>
            <a:r>
              <a:rPr lang="en-US" sz="2600" dirty="0"/>
              <a:t>Claudication </a:t>
            </a:r>
            <a:r>
              <a:rPr lang="en-US" sz="2600" dirty="0" smtClean="0"/>
              <a:t>pain =DVT</a:t>
            </a:r>
            <a:endParaRPr lang="en-US" sz="2600" dirty="0"/>
          </a:p>
          <a:p>
            <a:r>
              <a:rPr lang="en-US" sz="2600" dirty="0" smtClean="0"/>
              <a:t>Lack of HR or BP response with activity or excessive response with activity</a:t>
            </a:r>
          </a:p>
          <a:p>
            <a:r>
              <a:rPr lang="en-US" sz="2600" dirty="0" smtClean="0"/>
              <a:t>Drop of </a:t>
            </a:r>
            <a:r>
              <a:rPr lang="en-US" sz="2600" b="1" dirty="0" smtClean="0"/>
              <a:t>SBP &gt;20mmHg </a:t>
            </a:r>
            <a:r>
              <a:rPr lang="en-US" sz="2600" dirty="0" smtClean="0"/>
              <a:t>or </a:t>
            </a:r>
            <a:r>
              <a:rPr lang="en-US" sz="2600" b="1" dirty="0" smtClean="0"/>
              <a:t>HR &gt; 10 bpm </a:t>
            </a:r>
            <a:r>
              <a:rPr lang="en-US" sz="2600" dirty="0" smtClean="0"/>
              <a:t>with exercise</a:t>
            </a:r>
          </a:p>
          <a:p>
            <a:r>
              <a:rPr lang="en-US" sz="2600" dirty="0" smtClean="0"/>
              <a:t>Slow recovery from activity (&gt;3-5 min)</a:t>
            </a:r>
          </a:p>
        </p:txBody>
      </p:sp>
      <p:pic>
        <p:nvPicPr>
          <p:cNvPr id="1028" name="Picture 4" descr="C:\Users\mhhuang\AppData\Local\Microsoft\Windows\Temporary Internet Files\Content.IE5\PK41I3AS\MC900434790[1].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53200" y="76200"/>
            <a:ext cx="1371600" cy="1371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18356297"/>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ChangeArrowheads="1"/>
          </p:cNvSpPr>
          <p:nvPr>
            <p:ph type="title"/>
          </p:nvPr>
        </p:nvSpPr>
        <p:spPr/>
        <p:txBody>
          <a:bodyPr/>
          <a:lstStyle/>
          <a:p>
            <a:r>
              <a:rPr lang="en-US" dirty="0" smtClean="0"/>
              <a:t>STOP PT session immediately</a:t>
            </a:r>
          </a:p>
        </p:txBody>
      </p:sp>
      <p:sp>
        <p:nvSpPr>
          <p:cNvPr id="59395" name="Rectangle 3"/>
          <p:cNvSpPr>
            <a:spLocks noGrp="1" noChangeArrowheads="1"/>
          </p:cNvSpPr>
          <p:nvPr>
            <p:ph type="body" idx="1"/>
          </p:nvPr>
        </p:nvSpPr>
        <p:spPr/>
        <p:txBody>
          <a:bodyPr/>
          <a:lstStyle/>
          <a:p>
            <a:r>
              <a:rPr lang="en-US" dirty="0" smtClean="0"/>
              <a:t>Complaints of light-headedness, confusion, dyspnea, or onset of angina</a:t>
            </a:r>
          </a:p>
          <a:p>
            <a:r>
              <a:rPr lang="en-US" dirty="0" smtClean="0"/>
              <a:t>Syncope or near syncope</a:t>
            </a:r>
          </a:p>
          <a:p>
            <a:r>
              <a:rPr lang="en-US" dirty="0" smtClean="0"/>
              <a:t>Nausea</a:t>
            </a:r>
          </a:p>
          <a:p>
            <a:r>
              <a:rPr lang="en-US" dirty="0" smtClean="0"/>
              <a:t>Unusual or severe fatigue</a:t>
            </a:r>
          </a:p>
          <a:p>
            <a:r>
              <a:rPr lang="en-US" dirty="0" smtClean="0"/>
              <a:t>Staggering or persistent unsteadiness</a:t>
            </a:r>
          </a:p>
          <a:p>
            <a:r>
              <a:rPr lang="en-US" dirty="0" smtClean="0"/>
              <a:t>Severe claudication or other pain</a:t>
            </a:r>
          </a:p>
          <a:p>
            <a:r>
              <a:rPr lang="en-US" dirty="0" smtClean="0"/>
              <a:t>Angina</a:t>
            </a:r>
          </a:p>
          <a:p>
            <a:r>
              <a:rPr lang="en-US" dirty="0" smtClean="0"/>
              <a:t>Abnormal HR or BP response to exercise</a:t>
            </a:r>
          </a:p>
        </p:txBody>
      </p:sp>
      <p:pic>
        <p:nvPicPr>
          <p:cNvPr id="2050" name="Picture 2" descr="http://doubletaxation.files.wordpress.com/2011/03/warning.gi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239000" y="228600"/>
            <a:ext cx="1309626" cy="1143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2961457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52600" y="304800"/>
            <a:ext cx="5477344" cy="6400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2880392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3738" y="2305904"/>
            <a:ext cx="8229600" cy="25050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7258716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3400" y="1752600"/>
            <a:ext cx="8229600" cy="35803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0214663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3400" y="1897062"/>
            <a:ext cx="8229600" cy="34536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7654442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552" y="1523999"/>
            <a:ext cx="9124448" cy="41828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7861189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5815" y="1333499"/>
            <a:ext cx="8229600" cy="4714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736866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p:txBody>
          <a:bodyPr/>
          <a:lstStyle/>
          <a:p>
            <a:pPr eaLnBrk="1" hangingPunct="1"/>
            <a:r>
              <a:rPr lang="en-US" smtClean="0"/>
              <a:t>Aerobic and Strength training</a:t>
            </a:r>
          </a:p>
        </p:txBody>
      </p:sp>
      <p:sp>
        <p:nvSpPr>
          <p:cNvPr id="60419" name="Rectangle 3"/>
          <p:cNvSpPr>
            <a:spLocks noGrp="1" noChangeArrowheads="1"/>
          </p:cNvSpPr>
          <p:nvPr>
            <p:ph type="body" idx="1"/>
          </p:nvPr>
        </p:nvSpPr>
        <p:spPr/>
        <p:txBody>
          <a:bodyPr/>
          <a:lstStyle/>
          <a:p>
            <a:pPr eaLnBrk="1" hangingPunct="1"/>
            <a:r>
              <a:rPr lang="en-US" dirty="0" smtClean="0"/>
              <a:t>Aerobic training allows for improved CV fitness, decrease in HTN, improves lipid metabolism, prevents Left ventricular hypertrophy</a:t>
            </a:r>
          </a:p>
          <a:p>
            <a:pPr eaLnBrk="1" hangingPunct="1"/>
            <a:endParaRPr lang="en-US" dirty="0" smtClean="0"/>
          </a:p>
          <a:p>
            <a:pPr eaLnBrk="1" hangingPunct="1"/>
            <a:r>
              <a:rPr lang="en-US" dirty="0" smtClean="0"/>
              <a:t>Strength training allows for improvements in overall strength, muscle mass and quality</a:t>
            </a:r>
          </a:p>
        </p:txBody>
      </p:sp>
      <p:sp>
        <p:nvSpPr>
          <p:cNvPr id="5" name="Slide Number Placeholder 4"/>
          <p:cNvSpPr txBox="1">
            <a:spLocks/>
          </p:cNvSpPr>
          <p:nvPr/>
        </p:nvSpPr>
        <p:spPr>
          <a:xfrm>
            <a:off x="7239000" y="6172200"/>
            <a:ext cx="1905000" cy="4572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defPPr>
              <a:defRPr lang="en-US"/>
            </a:defPPr>
            <a:lvl1pPr marL="0" algn="l" defTabSz="914400" rtl="0" eaLnBrk="0" latinLnBrk="0" hangingPunct="0">
              <a:defRPr sz="1800" kern="1200">
                <a:solidFill>
                  <a:schemeClr val="tx1"/>
                </a:solidFill>
                <a:latin typeface="Arial" charset="0"/>
                <a:ea typeface="+mn-ea"/>
                <a:cs typeface="Arial" charset="0"/>
              </a:defRPr>
            </a:lvl1pPr>
            <a:lvl2pPr marL="742950" indent="-285750" algn="l" defTabSz="914400" rtl="0" eaLnBrk="0" latinLnBrk="0" hangingPunct="0">
              <a:defRPr sz="1800" kern="1200">
                <a:solidFill>
                  <a:schemeClr val="tx1"/>
                </a:solidFill>
                <a:latin typeface="Arial" charset="0"/>
                <a:ea typeface="+mn-ea"/>
                <a:cs typeface="Arial" charset="0"/>
              </a:defRPr>
            </a:lvl2pPr>
            <a:lvl3pPr marL="1143000" indent="-228600" algn="l" defTabSz="914400" rtl="0" eaLnBrk="0" latinLnBrk="0" hangingPunct="0">
              <a:defRPr sz="1800" kern="1200">
                <a:solidFill>
                  <a:schemeClr val="tx1"/>
                </a:solidFill>
                <a:latin typeface="Arial" charset="0"/>
                <a:ea typeface="+mn-ea"/>
                <a:cs typeface="Arial" charset="0"/>
              </a:defRPr>
            </a:lvl3pPr>
            <a:lvl4pPr marL="1600200" indent="-228600" algn="l" defTabSz="914400" rtl="0" eaLnBrk="0" latinLnBrk="0" hangingPunct="0">
              <a:defRPr sz="1800" kern="1200">
                <a:solidFill>
                  <a:schemeClr val="tx1"/>
                </a:solidFill>
                <a:latin typeface="Arial" charset="0"/>
                <a:ea typeface="+mn-ea"/>
                <a:cs typeface="Arial" charset="0"/>
              </a:defRPr>
            </a:lvl4pPr>
            <a:lvl5pPr marL="2057400" indent="-228600" algn="l" defTabSz="914400" rtl="0" eaLnBrk="0" latinLnBrk="0" hangingPunct="0">
              <a:defRPr sz="1800" kern="1200">
                <a:solidFill>
                  <a:schemeClr val="tx1"/>
                </a:solidFill>
                <a:latin typeface="Arial" charset="0"/>
                <a:ea typeface="+mn-ea"/>
                <a:cs typeface="Arial" charset="0"/>
              </a:defRPr>
            </a:lvl5pPr>
            <a:lvl6pPr marL="2514600" indent="-228600" algn="l" defTabSz="914400" rtl="0" eaLnBrk="0" fontAlgn="base" latinLnBrk="0" hangingPunct="0">
              <a:spcBef>
                <a:spcPct val="0"/>
              </a:spcBef>
              <a:spcAft>
                <a:spcPct val="0"/>
              </a:spcAft>
              <a:defRPr sz="1800" kern="1200">
                <a:solidFill>
                  <a:schemeClr val="tx1"/>
                </a:solidFill>
                <a:latin typeface="Arial" charset="0"/>
                <a:ea typeface="+mn-ea"/>
                <a:cs typeface="Arial" charset="0"/>
              </a:defRPr>
            </a:lvl6pPr>
            <a:lvl7pPr marL="2971800" indent="-228600" algn="l" defTabSz="914400" rtl="0" eaLnBrk="0" fontAlgn="base" latinLnBrk="0" hangingPunct="0">
              <a:spcBef>
                <a:spcPct val="0"/>
              </a:spcBef>
              <a:spcAft>
                <a:spcPct val="0"/>
              </a:spcAft>
              <a:defRPr sz="1800" kern="1200">
                <a:solidFill>
                  <a:schemeClr val="tx1"/>
                </a:solidFill>
                <a:latin typeface="Arial" charset="0"/>
                <a:ea typeface="+mn-ea"/>
                <a:cs typeface="Arial" charset="0"/>
              </a:defRPr>
            </a:lvl7pPr>
            <a:lvl8pPr marL="3429000" indent="-228600" algn="l" defTabSz="914400" rtl="0" eaLnBrk="0" fontAlgn="base" latinLnBrk="0" hangingPunct="0">
              <a:spcBef>
                <a:spcPct val="0"/>
              </a:spcBef>
              <a:spcAft>
                <a:spcPct val="0"/>
              </a:spcAft>
              <a:defRPr sz="1800" kern="1200">
                <a:solidFill>
                  <a:schemeClr val="tx1"/>
                </a:solidFill>
                <a:latin typeface="Arial" charset="0"/>
                <a:ea typeface="+mn-ea"/>
                <a:cs typeface="Arial" charset="0"/>
              </a:defRPr>
            </a:lvl8pPr>
            <a:lvl9pPr marL="3886200" indent="-228600" algn="l" defTabSz="914400" rtl="0" eaLnBrk="0" fontAlgn="base" latinLnBrk="0" hangingPunct="0">
              <a:spcBef>
                <a:spcPct val="0"/>
              </a:spcBef>
              <a:spcAft>
                <a:spcPct val="0"/>
              </a:spcAft>
              <a:defRPr sz="1800" kern="1200">
                <a:solidFill>
                  <a:schemeClr val="tx1"/>
                </a:solidFill>
                <a:latin typeface="Arial" charset="0"/>
                <a:ea typeface="+mn-ea"/>
                <a:cs typeface="Arial" charset="0"/>
              </a:defRPr>
            </a:lvl9pPr>
          </a:lstStyle>
          <a:p>
            <a:pPr eaLnBrk="1" hangingPunct="1"/>
            <a:r>
              <a:rPr lang="en-US" smtClean="0"/>
              <a:t>J. Blackwood</a:t>
            </a:r>
            <a:endParaRPr lang="en-US" dirty="0" smtClean="0"/>
          </a:p>
        </p:txBody>
      </p:sp>
    </p:spTree>
    <p:extLst>
      <p:ext uri="{BB962C8B-B14F-4D97-AF65-F5344CB8AC3E}">
        <p14:creationId xmlns:p14="http://schemas.microsoft.com/office/powerpoint/2010/main" val="2659525631"/>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ChangeArrowheads="1"/>
          </p:cNvSpPr>
          <p:nvPr>
            <p:ph type="title"/>
          </p:nvPr>
        </p:nvSpPr>
        <p:spPr/>
        <p:txBody>
          <a:bodyPr/>
          <a:lstStyle/>
          <a:p>
            <a:r>
              <a:rPr lang="en-US" dirty="0" smtClean="0"/>
              <a:t>Guidelines for exercise interventions with cardiovascular </a:t>
            </a:r>
          </a:p>
        </p:txBody>
      </p:sp>
      <p:sp>
        <p:nvSpPr>
          <p:cNvPr id="61443" name="Rectangle 3"/>
          <p:cNvSpPr>
            <a:spLocks noGrp="1" noChangeArrowheads="1"/>
          </p:cNvSpPr>
          <p:nvPr>
            <p:ph type="body" idx="1"/>
          </p:nvPr>
        </p:nvSpPr>
        <p:spPr/>
        <p:txBody>
          <a:bodyPr/>
          <a:lstStyle/>
          <a:p>
            <a:r>
              <a:rPr lang="en-US" smtClean="0"/>
              <a:t>Consider: intensity, mode, frequency, duration, and progression</a:t>
            </a:r>
          </a:p>
          <a:p>
            <a:r>
              <a:rPr lang="en-US" smtClean="0"/>
              <a:t>Monitor: HR, BP, SaO2, ECG, BORG scale (RPE), estimated VO2 max, MET levels.</a:t>
            </a:r>
          </a:p>
          <a:p>
            <a:r>
              <a:rPr lang="en-US" smtClean="0"/>
              <a:t>Be aware of the medication side effects (orthostatic hypotension, blunted HR) that can occur with this population</a:t>
            </a:r>
          </a:p>
          <a:p>
            <a:r>
              <a:rPr lang="en-US" smtClean="0"/>
              <a:t>Refer to ex physiology for reference; Also: AHA, AACVPR, ACSM </a:t>
            </a:r>
            <a:endParaRPr lang="en-US" dirty="0" smtClean="0"/>
          </a:p>
        </p:txBody>
      </p:sp>
      <p:sp>
        <p:nvSpPr>
          <p:cNvPr id="5" name="Slide Number Placeholder 4"/>
          <p:cNvSpPr txBox="1">
            <a:spLocks/>
          </p:cNvSpPr>
          <p:nvPr/>
        </p:nvSpPr>
        <p:spPr>
          <a:xfrm>
            <a:off x="7239000" y="6172200"/>
            <a:ext cx="1905000" cy="4572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defPPr>
              <a:defRPr lang="en-US"/>
            </a:defPPr>
            <a:lvl1pPr marL="0" algn="l" defTabSz="914400" rtl="0" eaLnBrk="0" latinLnBrk="0" hangingPunct="0">
              <a:defRPr sz="1800" kern="1200">
                <a:solidFill>
                  <a:schemeClr val="tx1"/>
                </a:solidFill>
                <a:latin typeface="Arial" charset="0"/>
                <a:ea typeface="+mn-ea"/>
                <a:cs typeface="Arial" charset="0"/>
              </a:defRPr>
            </a:lvl1pPr>
            <a:lvl2pPr marL="742950" indent="-285750" algn="l" defTabSz="914400" rtl="0" eaLnBrk="0" latinLnBrk="0" hangingPunct="0">
              <a:defRPr sz="1800" kern="1200">
                <a:solidFill>
                  <a:schemeClr val="tx1"/>
                </a:solidFill>
                <a:latin typeface="Arial" charset="0"/>
                <a:ea typeface="+mn-ea"/>
                <a:cs typeface="Arial" charset="0"/>
              </a:defRPr>
            </a:lvl2pPr>
            <a:lvl3pPr marL="1143000" indent="-228600" algn="l" defTabSz="914400" rtl="0" eaLnBrk="0" latinLnBrk="0" hangingPunct="0">
              <a:defRPr sz="1800" kern="1200">
                <a:solidFill>
                  <a:schemeClr val="tx1"/>
                </a:solidFill>
                <a:latin typeface="Arial" charset="0"/>
                <a:ea typeface="+mn-ea"/>
                <a:cs typeface="Arial" charset="0"/>
              </a:defRPr>
            </a:lvl3pPr>
            <a:lvl4pPr marL="1600200" indent="-228600" algn="l" defTabSz="914400" rtl="0" eaLnBrk="0" latinLnBrk="0" hangingPunct="0">
              <a:defRPr sz="1800" kern="1200">
                <a:solidFill>
                  <a:schemeClr val="tx1"/>
                </a:solidFill>
                <a:latin typeface="Arial" charset="0"/>
                <a:ea typeface="+mn-ea"/>
                <a:cs typeface="Arial" charset="0"/>
              </a:defRPr>
            </a:lvl4pPr>
            <a:lvl5pPr marL="2057400" indent="-228600" algn="l" defTabSz="914400" rtl="0" eaLnBrk="0" latinLnBrk="0" hangingPunct="0">
              <a:defRPr sz="1800" kern="1200">
                <a:solidFill>
                  <a:schemeClr val="tx1"/>
                </a:solidFill>
                <a:latin typeface="Arial" charset="0"/>
                <a:ea typeface="+mn-ea"/>
                <a:cs typeface="Arial" charset="0"/>
              </a:defRPr>
            </a:lvl5pPr>
            <a:lvl6pPr marL="2514600" indent="-228600" algn="l" defTabSz="914400" rtl="0" eaLnBrk="0" fontAlgn="base" latinLnBrk="0" hangingPunct="0">
              <a:spcBef>
                <a:spcPct val="0"/>
              </a:spcBef>
              <a:spcAft>
                <a:spcPct val="0"/>
              </a:spcAft>
              <a:defRPr sz="1800" kern="1200">
                <a:solidFill>
                  <a:schemeClr val="tx1"/>
                </a:solidFill>
                <a:latin typeface="Arial" charset="0"/>
                <a:ea typeface="+mn-ea"/>
                <a:cs typeface="Arial" charset="0"/>
              </a:defRPr>
            </a:lvl6pPr>
            <a:lvl7pPr marL="2971800" indent="-228600" algn="l" defTabSz="914400" rtl="0" eaLnBrk="0" fontAlgn="base" latinLnBrk="0" hangingPunct="0">
              <a:spcBef>
                <a:spcPct val="0"/>
              </a:spcBef>
              <a:spcAft>
                <a:spcPct val="0"/>
              </a:spcAft>
              <a:defRPr sz="1800" kern="1200">
                <a:solidFill>
                  <a:schemeClr val="tx1"/>
                </a:solidFill>
                <a:latin typeface="Arial" charset="0"/>
                <a:ea typeface="+mn-ea"/>
                <a:cs typeface="Arial" charset="0"/>
              </a:defRPr>
            </a:lvl7pPr>
            <a:lvl8pPr marL="3429000" indent="-228600" algn="l" defTabSz="914400" rtl="0" eaLnBrk="0" fontAlgn="base" latinLnBrk="0" hangingPunct="0">
              <a:spcBef>
                <a:spcPct val="0"/>
              </a:spcBef>
              <a:spcAft>
                <a:spcPct val="0"/>
              </a:spcAft>
              <a:defRPr sz="1800" kern="1200">
                <a:solidFill>
                  <a:schemeClr val="tx1"/>
                </a:solidFill>
                <a:latin typeface="Arial" charset="0"/>
                <a:ea typeface="+mn-ea"/>
                <a:cs typeface="Arial" charset="0"/>
              </a:defRPr>
            </a:lvl8pPr>
            <a:lvl9pPr marL="3886200" indent="-228600" algn="l" defTabSz="914400" rtl="0" eaLnBrk="0" fontAlgn="base" latinLnBrk="0" hangingPunct="0">
              <a:spcBef>
                <a:spcPct val="0"/>
              </a:spcBef>
              <a:spcAft>
                <a:spcPct val="0"/>
              </a:spcAft>
              <a:defRPr sz="1800" kern="1200">
                <a:solidFill>
                  <a:schemeClr val="tx1"/>
                </a:solidFill>
                <a:latin typeface="Arial" charset="0"/>
                <a:ea typeface="+mn-ea"/>
                <a:cs typeface="Arial" charset="0"/>
              </a:defRPr>
            </a:lvl9pPr>
          </a:lstStyle>
          <a:p>
            <a:pPr eaLnBrk="1" hangingPunct="1"/>
            <a:r>
              <a:rPr lang="en-US" smtClean="0"/>
              <a:t>J. Blackwood</a:t>
            </a:r>
            <a:endParaRPr lang="en-US" dirty="0" smtClean="0"/>
          </a:p>
        </p:txBody>
      </p:sp>
    </p:spTree>
    <p:extLst>
      <p:ext uri="{BB962C8B-B14F-4D97-AF65-F5344CB8AC3E}">
        <p14:creationId xmlns:p14="http://schemas.microsoft.com/office/powerpoint/2010/main" val="1096406723"/>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Reading assignments</a:t>
            </a:r>
            <a:endParaRPr lang="en-US" dirty="0"/>
          </a:p>
        </p:txBody>
      </p:sp>
      <p:sp>
        <p:nvSpPr>
          <p:cNvPr id="3" name="Text Placeholder 2"/>
          <p:cNvSpPr>
            <a:spLocks noGrp="1"/>
          </p:cNvSpPr>
          <p:nvPr>
            <p:ph type="body" idx="1"/>
          </p:nvPr>
        </p:nvSpPr>
        <p:spPr/>
        <p:txBody>
          <a:bodyPr/>
          <a:lstStyle/>
          <a:p>
            <a:r>
              <a:rPr lang="en-US" dirty="0" err="1"/>
              <a:t>Guccione</a:t>
            </a:r>
            <a:r>
              <a:rPr lang="en-US" dirty="0"/>
              <a:t>: </a:t>
            </a:r>
            <a:r>
              <a:rPr lang="en-US" dirty="0" err="1"/>
              <a:t>Ch</a:t>
            </a:r>
            <a:r>
              <a:rPr lang="en-US" dirty="0"/>
              <a:t> 12</a:t>
            </a:r>
            <a:r>
              <a:rPr lang="en-US" b="1" dirty="0"/>
              <a:t> </a:t>
            </a:r>
            <a:r>
              <a:rPr lang="en-US" b="1"/>
              <a:t>(</a:t>
            </a:r>
            <a:r>
              <a:rPr lang="en-US" b="1" smtClean="0"/>
              <a:t>pp.229-233, Box 12-2, Box 12-3 </a:t>
            </a:r>
            <a:r>
              <a:rPr lang="en-US" b="1" dirty="0" smtClean="0"/>
              <a:t>only)</a:t>
            </a:r>
            <a:endParaRPr lang="en-US" dirty="0"/>
          </a:p>
        </p:txBody>
      </p:sp>
    </p:spTree>
    <p:extLst>
      <p:ext uri="{BB962C8B-B14F-4D97-AF65-F5344CB8AC3E}">
        <p14:creationId xmlns:p14="http://schemas.microsoft.com/office/powerpoint/2010/main" val="287825102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Guidelines for exercise interventions with cardiovascular </a:t>
            </a:r>
          </a:p>
        </p:txBody>
      </p:sp>
      <p:sp>
        <p:nvSpPr>
          <p:cNvPr id="62466" name="Rectangle 2"/>
          <p:cNvSpPr>
            <a:spLocks noGrp="1" noChangeArrowheads="1"/>
          </p:cNvSpPr>
          <p:nvPr>
            <p:ph type="body" idx="1"/>
          </p:nvPr>
        </p:nvSpPr>
        <p:spPr/>
        <p:txBody>
          <a:bodyPr/>
          <a:lstStyle/>
          <a:p>
            <a:pPr eaLnBrk="1" hangingPunct="1"/>
            <a:r>
              <a:rPr lang="en-US" dirty="0" smtClean="0"/>
              <a:t>Cardiac clients with L vent dysfunction or cardiac induced ischemia do not have improvements in max aerobic capacity, but do with submax strengthening.</a:t>
            </a:r>
          </a:p>
          <a:p>
            <a:pPr eaLnBrk="1" hangingPunct="1"/>
            <a:r>
              <a:rPr lang="en-US" dirty="0" smtClean="0"/>
              <a:t>Poor aerobic capacity: not able to sustain adequate HR and BP with exercise.</a:t>
            </a:r>
          </a:p>
          <a:p>
            <a:pPr eaLnBrk="1" hangingPunct="1"/>
            <a:r>
              <a:rPr lang="en-US" dirty="0" smtClean="0"/>
              <a:t>Make changes in an exercise program with the geriatric client in response to the CV or CP signs that occur. </a:t>
            </a:r>
          </a:p>
          <a:p>
            <a:pPr eaLnBrk="1" hangingPunct="1"/>
            <a:endParaRPr lang="en-US" dirty="0" smtClean="0"/>
          </a:p>
        </p:txBody>
      </p:sp>
      <p:sp>
        <p:nvSpPr>
          <p:cNvPr id="5" name="Slide Number Placeholder 4"/>
          <p:cNvSpPr>
            <a:spLocks noGrp="1"/>
          </p:cNvSpPr>
          <p:nvPr>
            <p:ph type="sldNum" sz="quarter" idx="4294967295"/>
          </p:nvPr>
        </p:nvSpPr>
        <p:spPr>
          <a:xfrm>
            <a:off x="7239000" y="6172200"/>
            <a:ext cx="1905000" cy="4572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dirty="0" smtClean="0"/>
              <a:t>J. Blackwood</a:t>
            </a:r>
          </a:p>
        </p:txBody>
      </p:sp>
    </p:spTree>
    <p:extLst>
      <p:ext uri="{BB962C8B-B14F-4D97-AF65-F5344CB8AC3E}">
        <p14:creationId xmlns:p14="http://schemas.microsoft.com/office/powerpoint/2010/main" val="53375043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p:txBody>
          <a:bodyPr/>
          <a:lstStyle/>
          <a:p>
            <a:pPr eaLnBrk="1" hangingPunct="1"/>
            <a:r>
              <a:rPr lang="en-US" dirty="0" smtClean="0"/>
              <a:t>Cardiovascular functional changes with age</a:t>
            </a:r>
          </a:p>
        </p:txBody>
      </p:sp>
      <p:sp>
        <p:nvSpPr>
          <p:cNvPr id="49155" name="Rectangle 3"/>
          <p:cNvSpPr>
            <a:spLocks noGrp="1" noChangeArrowheads="1"/>
          </p:cNvSpPr>
          <p:nvPr>
            <p:ph type="body" idx="1"/>
          </p:nvPr>
        </p:nvSpPr>
        <p:spPr/>
        <p:txBody>
          <a:bodyPr/>
          <a:lstStyle/>
          <a:p>
            <a:pPr eaLnBrk="1" hangingPunct="1">
              <a:lnSpc>
                <a:spcPct val="90000"/>
              </a:lnSpc>
            </a:pPr>
            <a:r>
              <a:rPr lang="en-US" sz="2800" dirty="0" smtClean="0"/>
              <a:t>Decreases</a:t>
            </a:r>
          </a:p>
          <a:p>
            <a:pPr lvl="1" eaLnBrk="1" hangingPunct="1">
              <a:lnSpc>
                <a:spcPct val="90000"/>
              </a:lnSpc>
            </a:pPr>
            <a:r>
              <a:rPr lang="en-US" sz="2400" dirty="0" smtClean="0"/>
              <a:t>Cardiac Output: resting and maximal</a:t>
            </a:r>
          </a:p>
          <a:p>
            <a:pPr lvl="1" eaLnBrk="1" hangingPunct="1">
              <a:lnSpc>
                <a:spcPct val="90000"/>
              </a:lnSpc>
            </a:pPr>
            <a:r>
              <a:rPr lang="en-US" sz="2400" dirty="0" smtClean="0"/>
              <a:t>Max HR</a:t>
            </a:r>
          </a:p>
          <a:p>
            <a:pPr lvl="1" eaLnBrk="1" hangingPunct="1">
              <a:lnSpc>
                <a:spcPct val="90000"/>
              </a:lnSpc>
            </a:pPr>
            <a:r>
              <a:rPr lang="en-US" sz="2400" dirty="0" smtClean="0"/>
              <a:t>Resting and maximal stroke volume </a:t>
            </a:r>
          </a:p>
          <a:p>
            <a:pPr lvl="1" eaLnBrk="1" hangingPunct="1">
              <a:lnSpc>
                <a:spcPct val="90000"/>
              </a:lnSpc>
            </a:pPr>
            <a:r>
              <a:rPr lang="en-US" sz="2400" dirty="0" smtClean="0"/>
              <a:t>Venous Return</a:t>
            </a:r>
          </a:p>
          <a:p>
            <a:pPr lvl="1" eaLnBrk="1" hangingPunct="1">
              <a:lnSpc>
                <a:spcPct val="90000"/>
              </a:lnSpc>
            </a:pPr>
            <a:r>
              <a:rPr lang="en-US" sz="2400" dirty="0" smtClean="0"/>
              <a:t>Blood Flow</a:t>
            </a:r>
          </a:p>
          <a:p>
            <a:pPr lvl="2" eaLnBrk="1" hangingPunct="1">
              <a:lnSpc>
                <a:spcPct val="90000"/>
              </a:lnSpc>
            </a:pPr>
            <a:r>
              <a:rPr lang="en-US" sz="2000" dirty="0" smtClean="0"/>
              <a:t>25% increase in Left Ventricular thickness</a:t>
            </a:r>
          </a:p>
          <a:p>
            <a:pPr lvl="2" eaLnBrk="1" hangingPunct="1">
              <a:lnSpc>
                <a:spcPct val="90000"/>
              </a:lnSpc>
            </a:pPr>
            <a:r>
              <a:rPr lang="en-US" sz="2000" dirty="0" smtClean="0"/>
              <a:t>Vessel rigidity</a:t>
            </a:r>
          </a:p>
          <a:p>
            <a:pPr lvl="2" eaLnBrk="1" hangingPunct="1">
              <a:lnSpc>
                <a:spcPct val="90000"/>
              </a:lnSpc>
            </a:pPr>
            <a:r>
              <a:rPr lang="en-US" sz="2000" dirty="0" smtClean="0"/>
              <a:t>65 </a:t>
            </a:r>
            <a:r>
              <a:rPr lang="en-US" sz="2000" dirty="0" err="1" smtClean="0"/>
              <a:t>yo</a:t>
            </a:r>
            <a:r>
              <a:rPr lang="en-US" sz="2000" dirty="0" smtClean="0"/>
              <a:t> has 30-40% of aerobic capacity of young adult</a:t>
            </a:r>
          </a:p>
          <a:p>
            <a:pPr eaLnBrk="1" hangingPunct="1">
              <a:lnSpc>
                <a:spcPct val="90000"/>
              </a:lnSpc>
            </a:pPr>
            <a:r>
              <a:rPr lang="en-US" sz="2800" dirty="0" smtClean="0"/>
              <a:t>Increases</a:t>
            </a:r>
          </a:p>
          <a:p>
            <a:pPr lvl="1" eaLnBrk="1" hangingPunct="1">
              <a:lnSpc>
                <a:spcPct val="90000"/>
              </a:lnSpc>
            </a:pPr>
            <a:r>
              <a:rPr lang="en-US" sz="2400" dirty="0" smtClean="0"/>
              <a:t>Blood Pressure: both resting &amp; exercise BP</a:t>
            </a:r>
          </a:p>
          <a:p>
            <a:pPr lvl="1" eaLnBrk="1" hangingPunct="1">
              <a:lnSpc>
                <a:spcPct val="90000"/>
              </a:lnSpc>
            </a:pPr>
            <a:r>
              <a:rPr lang="en-US" sz="2400" dirty="0" smtClean="0"/>
              <a:t>Cardiac Dysrhythmias</a:t>
            </a:r>
          </a:p>
          <a:p>
            <a:pPr lvl="2" eaLnBrk="1" hangingPunct="1">
              <a:lnSpc>
                <a:spcPct val="90000"/>
              </a:lnSpc>
            </a:pPr>
            <a:r>
              <a:rPr lang="en-US" sz="2000" dirty="0" smtClean="0"/>
              <a:t>By 75 </a:t>
            </a:r>
            <a:r>
              <a:rPr lang="en-US" sz="2000" dirty="0" err="1" smtClean="0"/>
              <a:t>yo</a:t>
            </a:r>
            <a:r>
              <a:rPr lang="en-US" sz="2000" dirty="0" smtClean="0"/>
              <a:t>, &lt;10% of SA node cells</a:t>
            </a:r>
          </a:p>
        </p:txBody>
      </p:sp>
      <p:sp>
        <p:nvSpPr>
          <p:cNvPr id="49157" name="Slide Number Placeholder 4"/>
          <p:cNvSpPr>
            <a:spLocks noGrp="1"/>
          </p:cNvSpPr>
          <p:nvPr>
            <p:ph type="sldNum" sz="quarter" idx="4294967295"/>
          </p:nvPr>
        </p:nvSpPr>
        <p:spPr>
          <a:xfrm>
            <a:off x="7239000" y="6172200"/>
            <a:ext cx="1905000" cy="4572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dirty="0" smtClean="0"/>
              <a:t>J. Blackwood</a:t>
            </a:r>
          </a:p>
        </p:txBody>
      </p:sp>
    </p:spTree>
    <p:extLst>
      <p:ext uri="{BB962C8B-B14F-4D97-AF65-F5344CB8AC3E}">
        <p14:creationId xmlns:p14="http://schemas.microsoft.com/office/powerpoint/2010/main" val="407177893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1026"/>
          <p:cNvSpPr>
            <a:spLocks noGrp="1" noChangeArrowheads="1"/>
          </p:cNvSpPr>
          <p:nvPr>
            <p:ph type="title"/>
          </p:nvPr>
        </p:nvSpPr>
        <p:spPr/>
        <p:txBody>
          <a:bodyPr/>
          <a:lstStyle/>
          <a:p>
            <a:r>
              <a:rPr lang="en-US" dirty="0" smtClean="0"/>
              <a:t>Age related changes in the heart</a:t>
            </a:r>
          </a:p>
        </p:txBody>
      </p:sp>
      <p:sp>
        <p:nvSpPr>
          <p:cNvPr id="50179" name="Rectangle 1027"/>
          <p:cNvSpPr>
            <a:spLocks noGrp="1" noChangeArrowheads="1"/>
          </p:cNvSpPr>
          <p:nvPr>
            <p:ph type="body" idx="1"/>
          </p:nvPr>
        </p:nvSpPr>
        <p:spPr/>
        <p:txBody>
          <a:bodyPr/>
          <a:lstStyle/>
          <a:p>
            <a:r>
              <a:rPr lang="en-US" dirty="0" smtClean="0"/>
              <a:t>Increase adipose tissue </a:t>
            </a:r>
          </a:p>
          <a:p>
            <a:r>
              <a:rPr lang="en-US" dirty="0" smtClean="0"/>
              <a:t>Increase collagen content </a:t>
            </a:r>
          </a:p>
          <a:p>
            <a:r>
              <a:rPr lang="en-US" dirty="0" smtClean="0"/>
              <a:t>Decrease muscle cells (</a:t>
            </a:r>
            <a:r>
              <a:rPr lang="en-US" dirty="0" err="1" smtClean="0"/>
              <a:t>myocytes</a:t>
            </a:r>
            <a:r>
              <a:rPr lang="en-US" dirty="0" smtClean="0"/>
              <a:t>)</a:t>
            </a:r>
          </a:p>
          <a:p>
            <a:r>
              <a:rPr lang="en-US" dirty="0" smtClean="0"/>
              <a:t>Increase </a:t>
            </a:r>
            <a:r>
              <a:rPr lang="en-US" dirty="0" err="1" smtClean="0"/>
              <a:t>cardiomyocyte</a:t>
            </a:r>
            <a:r>
              <a:rPr lang="en-US" dirty="0" smtClean="0"/>
              <a:t> senescence </a:t>
            </a:r>
          </a:p>
          <a:p>
            <a:r>
              <a:rPr lang="en-US" dirty="0" smtClean="0"/>
              <a:t>Decrease innervation/nerve conduction tissue</a:t>
            </a:r>
          </a:p>
          <a:p>
            <a:r>
              <a:rPr lang="en-US" dirty="0" smtClean="0"/>
              <a:t>Decrease sympathetic modulation of HR</a:t>
            </a:r>
          </a:p>
          <a:p>
            <a:pPr marL="514350" indent="-514350">
              <a:buNone/>
            </a:pPr>
            <a:r>
              <a:rPr lang="en-US" dirty="0" smtClean="0">
                <a:solidFill>
                  <a:srgbClr val="FF0000"/>
                </a:solidFill>
                <a:sym typeface="Wingdings" pitchFamily="2" charset="2"/>
              </a:rPr>
              <a:t> </a:t>
            </a:r>
            <a:r>
              <a:rPr lang="en-US" dirty="0" smtClean="0"/>
              <a:t>Results in decrease excitability, decrease cardiac output, venous return and an INCREASE in dysrhythmias.</a:t>
            </a:r>
          </a:p>
        </p:txBody>
      </p:sp>
    </p:spTree>
    <p:extLst>
      <p:ext uri="{BB962C8B-B14F-4D97-AF65-F5344CB8AC3E}">
        <p14:creationId xmlns:p14="http://schemas.microsoft.com/office/powerpoint/2010/main" val="354704007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8600" y="1171373"/>
            <a:ext cx="8610600" cy="5153227"/>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FFFFF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3076" name="Text Box 4"/>
          <p:cNvSpPr txBox="1">
            <a:spLocks noChangeArrowheads="1"/>
          </p:cNvSpPr>
          <p:nvPr/>
        </p:nvSpPr>
        <p:spPr bwMode="auto">
          <a:xfrm>
            <a:off x="533400" y="6429507"/>
            <a:ext cx="8077200" cy="65709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FFF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tabLst>
                <a:tab pos="723900" algn="l"/>
                <a:tab pos="1447800" algn="l"/>
                <a:tab pos="2171700" algn="l"/>
                <a:tab pos="2895600" algn="l"/>
                <a:tab pos="3619500" algn="l"/>
              </a:tabLst>
              <a:defRPr sz="2400">
                <a:solidFill>
                  <a:srgbClr val="000000"/>
                </a:solidFill>
                <a:latin typeface="Times New Roman" pitchFamily="16" charset="0"/>
                <a:ea typeface="msgothic" charset="0"/>
                <a:cs typeface="msgothic" charset="0"/>
              </a:defRPr>
            </a:lvl1pPr>
            <a:lvl2pPr>
              <a:tabLst>
                <a:tab pos="723900" algn="l"/>
                <a:tab pos="1447800" algn="l"/>
                <a:tab pos="2171700" algn="l"/>
                <a:tab pos="2895600" algn="l"/>
                <a:tab pos="3619500" algn="l"/>
              </a:tabLst>
              <a:defRPr sz="2400">
                <a:solidFill>
                  <a:srgbClr val="000000"/>
                </a:solidFill>
                <a:latin typeface="Times New Roman" pitchFamily="16" charset="0"/>
                <a:ea typeface="msgothic" charset="0"/>
                <a:cs typeface="msgothic" charset="0"/>
              </a:defRPr>
            </a:lvl2pPr>
            <a:lvl3pPr>
              <a:tabLst>
                <a:tab pos="723900" algn="l"/>
                <a:tab pos="1447800" algn="l"/>
                <a:tab pos="2171700" algn="l"/>
                <a:tab pos="2895600" algn="l"/>
                <a:tab pos="3619500" algn="l"/>
              </a:tabLst>
              <a:defRPr sz="2400">
                <a:solidFill>
                  <a:srgbClr val="000000"/>
                </a:solidFill>
                <a:latin typeface="Times New Roman" pitchFamily="16" charset="0"/>
                <a:ea typeface="msgothic" charset="0"/>
                <a:cs typeface="msgothic" charset="0"/>
              </a:defRPr>
            </a:lvl3pPr>
            <a:lvl4pPr>
              <a:tabLst>
                <a:tab pos="723900" algn="l"/>
                <a:tab pos="1447800" algn="l"/>
                <a:tab pos="2171700" algn="l"/>
                <a:tab pos="2895600" algn="l"/>
                <a:tab pos="3619500" algn="l"/>
              </a:tabLst>
              <a:defRPr sz="2400">
                <a:solidFill>
                  <a:srgbClr val="000000"/>
                </a:solidFill>
                <a:latin typeface="Times New Roman" pitchFamily="16" charset="0"/>
                <a:ea typeface="msgothic" charset="0"/>
                <a:cs typeface="msgothic" charset="0"/>
              </a:defRPr>
            </a:lvl4pPr>
            <a:lvl5pPr>
              <a:tabLst>
                <a:tab pos="723900" algn="l"/>
                <a:tab pos="1447800" algn="l"/>
                <a:tab pos="2171700" algn="l"/>
                <a:tab pos="2895600" algn="l"/>
                <a:tab pos="3619500" algn="l"/>
              </a:tabLst>
              <a:defRPr sz="2400">
                <a:solidFill>
                  <a:srgbClr val="000000"/>
                </a:solidFill>
                <a:latin typeface="Times New Roman" pitchFamily="16" charset="0"/>
                <a:ea typeface="msgothic" charset="0"/>
                <a:cs typeface="msgothic" charset="0"/>
              </a:defRPr>
            </a:lvl5pPr>
            <a:lvl6pPr marL="1536700" indent="-215900" defTabSz="457200" fontAlgn="base" hangingPunct="0">
              <a:lnSpc>
                <a:spcPct val="93000"/>
              </a:lnSpc>
              <a:spcBef>
                <a:spcPct val="0"/>
              </a:spcBef>
              <a:spcAft>
                <a:spcPct val="0"/>
              </a:spcAft>
              <a:buClr>
                <a:srgbClr val="000000"/>
              </a:buClr>
              <a:buSzPct val="45000"/>
              <a:buFont typeface="Wingdings" charset="2"/>
              <a:tabLst>
                <a:tab pos="723900" algn="l"/>
                <a:tab pos="1447800" algn="l"/>
                <a:tab pos="2171700" algn="l"/>
                <a:tab pos="2895600" algn="l"/>
                <a:tab pos="3619500" algn="l"/>
              </a:tabLst>
              <a:defRPr sz="2400">
                <a:solidFill>
                  <a:srgbClr val="000000"/>
                </a:solidFill>
                <a:latin typeface="Times New Roman" pitchFamily="16" charset="0"/>
                <a:ea typeface="msgothic" charset="0"/>
                <a:cs typeface="msgothic" charset="0"/>
              </a:defRPr>
            </a:lvl6pPr>
            <a:lvl7pPr marL="1993900" indent="-215900" defTabSz="457200" fontAlgn="base" hangingPunct="0">
              <a:lnSpc>
                <a:spcPct val="93000"/>
              </a:lnSpc>
              <a:spcBef>
                <a:spcPct val="0"/>
              </a:spcBef>
              <a:spcAft>
                <a:spcPct val="0"/>
              </a:spcAft>
              <a:buClr>
                <a:srgbClr val="000000"/>
              </a:buClr>
              <a:buSzPct val="45000"/>
              <a:buFont typeface="Wingdings" charset="2"/>
              <a:tabLst>
                <a:tab pos="723900" algn="l"/>
                <a:tab pos="1447800" algn="l"/>
                <a:tab pos="2171700" algn="l"/>
                <a:tab pos="2895600" algn="l"/>
                <a:tab pos="3619500" algn="l"/>
              </a:tabLst>
              <a:defRPr sz="2400">
                <a:solidFill>
                  <a:srgbClr val="000000"/>
                </a:solidFill>
                <a:latin typeface="Times New Roman" pitchFamily="16" charset="0"/>
                <a:ea typeface="msgothic" charset="0"/>
                <a:cs typeface="msgothic" charset="0"/>
              </a:defRPr>
            </a:lvl7pPr>
            <a:lvl8pPr marL="2451100" indent="-215900" defTabSz="457200" fontAlgn="base" hangingPunct="0">
              <a:lnSpc>
                <a:spcPct val="93000"/>
              </a:lnSpc>
              <a:spcBef>
                <a:spcPct val="0"/>
              </a:spcBef>
              <a:spcAft>
                <a:spcPct val="0"/>
              </a:spcAft>
              <a:buClr>
                <a:srgbClr val="000000"/>
              </a:buClr>
              <a:buSzPct val="45000"/>
              <a:buFont typeface="Wingdings" charset="2"/>
              <a:tabLst>
                <a:tab pos="723900" algn="l"/>
                <a:tab pos="1447800" algn="l"/>
                <a:tab pos="2171700" algn="l"/>
                <a:tab pos="2895600" algn="l"/>
                <a:tab pos="3619500" algn="l"/>
              </a:tabLst>
              <a:defRPr sz="2400">
                <a:solidFill>
                  <a:srgbClr val="000000"/>
                </a:solidFill>
                <a:latin typeface="Times New Roman" pitchFamily="16" charset="0"/>
                <a:ea typeface="msgothic" charset="0"/>
                <a:cs typeface="msgothic" charset="0"/>
              </a:defRPr>
            </a:lvl8pPr>
            <a:lvl9pPr marL="2908300" indent="-215900" defTabSz="457200" fontAlgn="base" hangingPunct="0">
              <a:lnSpc>
                <a:spcPct val="93000"/>
              </a:lnSpc>
              <a:spcBef>
                <a:spcPct val="0"/>
              </a:spcBef>
              <a:spcAft>
                <a:spcPct val="0"/>
              </a:spcAft>
              <a:buClr>
                <a:srgbClr val="000000"/>
              </a:buClr>
              <a:buSzPct val="45000"/>
              <a:buFont typeface="Wingdings" charset="2"/>
              <a:tabLst>
                <a:tab pos="723900" algn="l"/>
                <a:tab pos="1447800" algn="l"/>
                <a:tab pos="2171700" algn="l"/>
                <a:tab pos="2895600" algn="l"/>
                <a:tab pos="3619500" algn="l"/>
              </a:tabLst>
              <a:defRPr sz="2400">
                <a:solidFill>
                  <a:srgbClr val="000000"/>
                </a:solidFill>
                <a:latin typeface="Times New Roman" pitchFamily="16" charset="0"/>
                <a:ea typeface="msgothic" charset="0"/>
                <a:cs typeface="msgothic" charset="0"/>
              </a:defRPr>
            </a:lvl9pPr>
          </a:lstStyle>
          <a:p>
            <a:pPr algn="ctr"/>
            <a:r>
              <a:rPr lang="en-GB" sz="1800" dirty="0">
                <a:latin typeface="Arial" charset="0"/>
              </a:rPr>
              <a:t>North B J , and Sinclair D A Circulation Research 2012;110:1097-1108</a:t>
            </a:r>
          </a:p>
        </p:txBody>
      </p:sp>
      <p:sp>
        <p:nvSpPr>
          <p:cNvPr id="4" name="Title 3"/>
          <p:cNvSpPr>
            <a:spLocks noGrp="1"/>
          </p:cNvSpPr>
          <p:nvPr>
            <p:ph type="title" idx="4294967295"/>
          </p:nvPr>
        </p:nvSpPr>
        <p:spPr>
          <a:xfrm>
            <a:off x="457200" y="304800"/>
            <a:ext cx="8229600" cy="1143000"/>
          </a:xfrm>
        </p:spPr>
        <p:txBody>
          <a:bodyPr/>
          <a:lstStyle/>
          <a:p>
            <a:pPr algn="ctr"/>
            <a:r>
              <a:rPr lang="en-GB" sz="3200" b="0" dirty="0" smtClean="0">
                <a:solidFill>
                  <a:srgbClr val="0070C0"/>
                </a:solidFill>
              </a:rPr>
              <a:t>Age-dependent changes to cardiovascular tissues</a:t>
            </a:r>
            <a:endParaRPr lang="en-US" sz="3200" b="0" dirty="0">
              <a:solidFill>
                <a:srgbClr val="0070C0"/>
              </a:solidFill>
            </a:endParaRPr>
          </a:p>
        </p:txBody>
      </p:sp>
    </p:spTree>
    <p:extLst>
      <p:ext uri="{BB962C8B-B14F-4D97-AF65-F5344CB8AC3E}">
        <p14:creationId xmlns:p14="http://schemas.microsoft.com/office/powerpoint/2010/main" val="3374665944"/>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1026"/>
          <p:cNvSpPr>
            <a:spLocks noGrp="1" noChangeArrowheads="1"/>
          </p:cNvSpPr>
          <p:nvPr>
            <p:ph type="title"/>
          </p:nvPr>
        </p:nvSpPr>
        <p:spPr/>
        <p:txBody>
          <a:bodyPr/>
          <a:lstStyle/>
          <a:p>
            <a:r>
              <a:rPr lang="en-US" dirty="0" smtClean="0"/>
              <a:t>Age related changes in the heart</a:t>
            </a:r>
          </a:p>
        </p:txBody>
      </p:sp>
      <p:sp>
        <p:nvSpPr>
          <p:cNvPr id="51203" name="Rectangle 1027"/>
          <p:cNvSpPr>
            <a:spLocks noGrp="1" noChangeArrowheads="1"/>
          </p:cNvSpPr>
          <p:nvPr>
            <p:ph type="body" idx="1"/>
          </p:nvPr>
        </p:nvSpPr>
        <p:spPr/>
        <p:txBody>
          <a:bodyPr/>
          <a:lstStyle/>
          <a:p>
            <a:r>
              <a:rPr lang="en-US" dirty="0" smtClean="0"/>
              <a:t>With the walls of the heart becoming less compliant </a:t>
            </a:r>
          </a:p>
          <a:p>
            <a:pPr lvl="1">
              <a:spcBef>
                <a:spcPts val="600"/>
              </a:spcBef>
            </a:pPr>
            <a:r>
              <a:rPr lang="en-US" sz="2800" dirty="0" smtClean="0"/>
              <a:t>Declines in Left ventricle expansion and contractility (i.e. reduced end diastole volume)</a:t>
            </a:r>
          </a:p>
          <a:p>
            <a:pPr lvl="1">
              <a:spcBef>
                <a:spcPts val="600"/>
              </a:spcBef>
            </a:pPr>
            <a:r>
              <a:rPr lang="en-US" sz="2800" dirty="0" smtClean="0"/>
              <a:t>Results in decreased ejection fraction (Frank-Starling law) </a:t>
            </a:r>
          </a:p>
          <a:p>
            <a:r>
              <a:rPr lang="en-US" dirty="0" smtClean="0"/>
              <a:t>Increased atrial size correlates to Left ventricular compliance </a:t>
            </a:r>
          </a:p>
          <a:p>
            <a:pPr lvl="1">
              <a:spcBef>
                <a:spcPts val="600"/>
              </a:spcBef>
              <a:buFont typeface="Wingdings" charset="2"/>
              <a:buChar char="è"/>
            </a:pPr>
            <a:r>
              <a:rPr lang="en-US" sz="2800" dirty="0" smtClean="0"/>
              <a:t>increased workload on the atria  </a:t>
            </a:r>
          </a:p>
          <a:p>
            <a:pPr lvl="1">
              <a:spcBef>
                <a:spcPts val="600"/>
              </a:spcBef>
              <a:buFont typeface="Wingdings" charset="2"/>
              <a:buChar char="è"/>
            </a:pPr>
            <a:r>
              <a:rPr lang="en-US" sz="2800" dirty="0" smtClean="0"/>
              <a:t>hypertrophy of the aorta</a:t>
            </a:r>
          </a:p>
        </p:txBody>
      </p:sp>
    </p:spTree>
    <p:extLst>
      <p:ext uri="{BB962C8B-B14F-4D97-AF65-F5344CB8AC3E}">
        <p14:creationId xmlns:p14="http://schemas.microsoft.com/office/powerpoint/2010/main" val="2605534671"/>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Ventricular function curves showing the Frank–Starling relationship</a:t>
            </a:r>
            <a:endParaRPr lang="en-US" dirty="0"/>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95400" y="1752600"/>
            <a:ext cx="6391922"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ectangle 3"/>
          <p:cNvSpPr/>
          <p:nvPr/>
        </p:nvSpPr>
        <p:spPr>
          <a:xfrm>
            <a:off x="463550" y="6052234"/>
            <a:ext cx="8293100" cy="646331"/>
          </a:xfrm>
          <a:prstGeom prst="rect">
            <a:avLst/>
          </a:prstGeom>
        </p:spPr>
        <p:txBody>
          <a:bodyPr wrap="square">
            <a:spAutoFit/>
          </a:bodyPr>
          <a:lstStyle/>
          <a:p>
            <a:r>
              <a:rPr lang="en-US" dirty="0" err="1"/>
              <a:t>Hanft</a:t>
            </a:r>
            <a:r>
              <a:rPr lang="en-US" dirty="0"/>
              <a:t> </a:t>
            </a:r>
            <a:r>
              <a:rPr lang="en-US" dirty="0" smtClean="0"/>
              <a:t>2008. http</a:t>
            </a:r>
            <a:r>
              <a:rPr lang="en-US" dirty="0"/>
              <a:t>://</a:t>
            </a:r>
            <a:r>
              <a:rPr lang="en-US" dirty="0" smtClean="0"/>
              <a:t>cardiovascres.oxfordjournals.org/content/77/4/627.full.pdf+html</a:t>
            </a:r>
            <a:endParaRPr lang="en-US" dirty="0"/>
          </a:p>
        </p:txBody>
      </p:sp>
    </p:spTree>
    <p:extLst>
      <p:ext uri="{BB962C8B-B14F-4D97-AF65-F5344CB8AC3E}">
        <p14:creationId xmlns:p14="http://schemas.microsoft.com/office/powerpoint/2010/main" val="378216010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smtClean="0"/>
              <a:t>Cardiac hypertrophy</a:t>
            </a:r>
            <a:endParaRPr lang="en-US" dirty="0"/>
          </a:p>
        </p:txBody>
      </p:sp>
      <p:sp>
        <p:nvSpPr>
          <p:cNvPr id="3" name="Text Placeholder 2"/>
          <p:cNvSpPr>
            <a:spLocks noGrp="1"/>
          </p:cNvSpPr>
          <p:nvPr>
            <p:ph type="body" idx="1"/>
          </p:nvPr>
        </p:nvSpPr>
        <p:spPr/>
        <p:txBody>
          <a:bodyPr/>
          <a:lstStyle/>
          <a:p>
            <a:r>
              <a:rPr lang="en-US" dirty="0" smtClean="0"/>
              <a:t>A reduction in cardiac output due to aging stimulates the myocardium to compensate by increasing muscle mass</a:t>
            </a:r>
          </a:p>
          <a:p>
            <a:pPr lvl="1"/>
            <a:r>
              <a:rPr lang="en-US" sz="2600" dirty="0" smtClean="0"/>
              <a:t>short-term enhancement of cardiac output</a:t>
            </a:r>
          </a:p>
          <a:p>
            <a:pPr lvl="1"/>
            <a:r>
              <a:rPr lang="en-US" sz="2600" dirty="0" smtClean="0"/>
              <a:t>long-term impact on cardiac function</a:t>
            </a:r>
          </a:p>
          <a:p>
            <a:r>
              <a:rPr lang="en-US" dirty="0" smtClean="0"/>
              <a:t>Ventricular hypertrophy results from an increase in size of individual </a:t>
            </a:r>
            <a:r>
              <a:rPr lang="en-US" dirty="0" err="1" smtClean="0"/>
              <a:t>cardiomyocytes</a:t>
            </a:r>
            <a:endParaRPr lang="en-US" dirty="0" smtClean="0"/>
          </a:p>
          <a:p>
            <a:pPr lvl="1"/>
            <a:r>
              <a:rPr lang="en-US" sz="2600" dirty="0" smtClean="0"/>
              <a:t>physiological and reversible, e.g.  exercise-induced</a:t>
            </a:r>
          </a:p>
          <a:p>
            <a:pPr lvl="1"/>
            <a:r>
              <a:rPr lang="en-US" sz="2600" dirty="0" smtClean="0"/>
              <a:t>pathological and irreversible, i.e. disease-based</a:t>
            </a:r>
          </a:p>
          <a:p>
            <a:endParaRPr lang="en-US" dirty="0"/>
          </a:p>
        </p:txBody>
      </p:sp>
    </p:spTree>
    <p:extLst>
      <p:ext uri="{BB962C8B-B14F-4D97-AF65-F5344CB8AC3E}">
        <p14:creationId xmlns:p14="http://schemas.microsoft.com/office/powerpoint/2010/main" val="3319025394"/>
      </p:ext>
    </p:extLst>
  </p:cSld>
  <p:clrMapOvr>
    <a:masterClrMapping/>
  </p:clrMapOvr>
  <p:timing>
    <p:tnLst>
      <p:par>
        <p:cTn id="1" dur="indefinite" restart="never" nodeType="tmRoot"/>
      </p:par>
    </p:tnLst>
  </p:timing>
</p:sld>
</file>

<file path=ppt/theme/theme1.xml><?xml version="1.0" encoding="utf-8"?>
<a:theme xmlns:a="http://schemas.openxmlformats.org/drawingml/2006/main" name="Theme4">
  <a:themeElements>
    <a:clrScheme name="Custom 218">
      <a:dk1>
        <a:srgbClr val="000000"/>
      </a:dk1>
      <a:lt1>
        <a:srgbClr val="FFFFFF"/>
      </a:lt1>
      <a:dk2>
        <a:srgbClr val="5B595A"/>
      </a:dk2>
      <a:lt2>
        <a:srgbClr val="CFD4D4"/>
      </a:lt2>
      <a:accent1>
        <a:srgbClr val="CC0202"/>
      </a:accent1>
      <a:accent2>
        <a:srgbClr val="228AFF"/>
      </a:accent2>
      <a:accent3>
        <a:srgbClr val="FBC82F"/>
      </a:accent3>
      <a:accent4>
        <a:srgbClr val="253E91"/>
      </a:accent4>
      <a:accent5>
        <a:srgbClr val="F68D0C"/>
      </a:accent5>
      <a:accent6>
        <a:srgbClr val="257E12"/>
      </a:accent6>
      <a:hlink>
        <a:srgbClr val="144C72"/>
      </a:hlink>
      <a:folHlink>
        <a:srgbClr val="8C9D9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Design">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1_Custom Design">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1_Theme4">
  <a:themeElements>
    <a:clrScheme name="Custom 218">
      <a:dk1>
        <a:srgbClr val="000000"/>
      </a:dk1>
      <a:lt1>
        <a:srgbClr val="FFFFFF"/>
      </a:lt1>
      <a:dk2>
        <a:srgbClr val="5B595A"/>
      </a:dk2>
      <a:lt2>
        <a:srgbClr val="CFD4D4"/>
      </a:lt2>
      <a:accent1>
        <a:srgbClr val="CC0202"/>
      </a:accent1>
      <a:accent2>
        <a:srgbClr val="228AFF"/>
      </a:accent2>
      <a:accent3>
        <a:srgbClr val="FBC82F"/>
      </a:accent3>
      <a:accent4>
        <a:srgbClr val="253E91"/>
      </a:accent4>
      <a:accent5>
        <a:srgbClr val="F68D0C"/>
      </a:accent5>
      <a:accent6>
        <a:srgbClr val="257E12"/>
      </a:accent6>
      <a:hlink>
        <a:srgbClr val="144C72"/>
      </a:hlink>
      <a:folHlink>
        <a:srgbClr val="8C9D9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Theme3">
  <a:themeElements>
    <a:clrScheme name="Adjacency">
      <a:dk1>
        <a:srgbClr val="2F2B20"/>
      </a:dk1>
      <a:lt1>
        <a:srgbClr val="FFFFFF"/>
      </a:lt1>
      <a:dk2>
        <a:srgbClr val="675E47"/>
      </a:dk2>
      <a:lt2>
        <a:srgbClr val="DFDCB7"/>
      </a:lt2>
      <a:accent1>
        <a:srgbClr val="A9A57C"/>
      </a:accent1>
      <a:accent2>
        <a:srgbClr val="9CBEBD"/>
      </a:accent2>
      <a:accent3>
        <a:srgbClr val="D2CB6C"/>
      </a:accent3>
      <a:accent4>
        <a:srgbClr val="95A39D"/>
      </a:accent4>
      <a:accent5>
        <a:srgbClr val="C89F5D"/>
      </a:accent5>
      <a:accent6>
        <a:srgbClr val="B1A089"/>
      </a:accent6>
      <a:hlink>
        <a:srgbClr val="D25814"/>
      </a:hlink>
      <a:folHlink>
        <a:srgbClr val="849A0A"/>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2_Custom Design">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Theme2">
  <a:themeElements>
    <a:clrScheme name="Custom 218">
      <a:dk1>
        <a:srgbClr val="000000"/>
      </a:dk1>
      <a:lt1>
        <a:srgbClr val="FFFFFF"/>
      </a:lt1>
      <a:dk2>
        <a:srgbClr val="5B595A"/>
      </a:dk2>
      <a:lt2>
        <a:srgbClr val="CFD4D4"/>
      </a:lt2>
      <a:accent1>
        <a:srgbClr val="CC0202"/>
      </a:accent1>
      <a:accent2>
        <a:srgbClr val="228AFF"/>
      </a:accent2>
      <a:accent3>
        <a:srgbClr val="FBC82F"/>
      </a:accent3>
      <a:accent4>
        <a:srgbClr val="253E91"/>
      </a:accent4>
      <a:accent5>
        <a:srgbClr val="F68D0C"/>
      </a:accent5>
      <a:accent6>
        <a:srgbClr val="257E12"/>
      </a:accent6>
      <a:hlink>
        <a:srgbClr val="144C72"/>
      </a:hlink>
      <a:folHlink>
        <a:srgbClr val="8C9D9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name="3_Custom Design">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9.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Theme4</Template>
  <TotalTime>6167</TotalTime>
  <Words>1886</Words>
  <Application>Microsoft Office PowerPoint</Application>
  <PresentationFormat>On-screen Show (4:3)</PresentationFormat>
  <Paragraphs>188</Paragraphs>
  <Slides>30</Slides>
  <Notes>17</Notes>
  <HiddenSlides>0</HiddenSlides>
  <MMClips>0</MMClips>
  <ScaleCrop>false</ScaleCrop>
  <HeadingPairs>
    <vt:vector size="4" baseType="variant">
      <vt:variant>
        <vt:lpstr>Theme</vt:lpstr>
      </vt:variant>
      <vt:variant>
        <vt:i4>8</vt:i4>
      </vt:variant>
      <vt:variant>
        <vt:lpstr>Slide Titles</vt:lpstr>
      </vt:variant>
      <vt:variant>
        <vt:i4>30</vt:i4>
      </vt:variant>
    </vt:vector>
  </HeadingPairs>
  <TitlesOfParts>
    <vt:vector size="38" baseType="lpstr">
      <vt:lpstr>Theme4</vt:lpstr>
      <vt:lpstr>Custom Design</vt:lpstr>
      <vt:lpstr>1_Custom Design</vt:lpstr>
      <vt:lpstr>1_Theme4</vt:lpstr>
      <vt:lpstr>Theme3</vt:lpstr>
      <vt:lpstr>2_Custom Design</vt:lpstr>
      <vt:lpstr>Theme2</vt:lpstr>
      <vt:lpstr>3_Custom Design</vt:lpstr>
      <vt:lpstr> Impaired aerobic capacity/endurance  </vt:lpstr>
      <vt:lpstr>Learning Objectives</vt:lpstr>
      <vt:lpstr>Reading assignments</vt:lpstr>
      <vt:lpstr>Cardiovascular functional changes with age</vt:lpstr>
      <vt:lpstr>Age related changes in the heart</vt:lpstr>
      <vt:lpstr>Age-dependent changes to cardiovascular tissues</vt:lpstr>
      <vt:lpstr>Age related changes in the heart</vt:lpstr>
      <vt:lpstr>Ventricular function curves showing the Frank–Starling relationship</vt:lpstr>
      <vt:lpstr>Cardiac hypertrophy</vt:lpstr>
      <vt:lpstr>Valvular changes with aging</vt:lpstr>
      <vt:lpstr>Aging of the peripheral vasculature</vt:lpstr>
      <vt:lpstr>Aging changes in cardiac conduction</vt:lpstr>
      <vt:lpstr>Age related changes on ECG</vt:lpstr>
      <vt:lpstr>Oxygen consumption (V·O2) </vt:lpstr>
      <vt:lpstr>Oxygen consumption (V·O2) </vt:lpstr>
      <vt:lpstr>Heart rate response to an aerobic exercise bout and adaptation following aerobic exercise training</vt:lpstr>
      <vt:lpstr>PowerPoint Presentation</vt:lpstr>
      <vt:lpstr>PowerPoint Presentation</vt:lpstr>
      <vt:lpstr>PowerPoint Presentation</vt:lpstr>
      <vt:lpstr>Warning signs during PT</vt:lpstr>
      <vt:lpstr>STOP PT session immediately</vt:lpstr>
      <vt:lpstr>PowerPoint Presentation</vt:lpstr>
      <vt:lpstr>PowerPoint Presentation</vt:lpstr>
      <vt:lpstr>PowerPoint Presentation</vt:lpstr>
      <vt:lpstr>PowerPoint Presentation</vt:lpstr>
      <vt:lpstr>PowerPoint Presentation</vt:lpstr>
      <vt:lpstr>PowerPoint Presentation</vt:lpstr>
      <vt:lpstr>Aerobic and Strength training</vt:lpstr>
      <vt:lpstr>Guidelines for exercise interventions with cardiovascular </vt:lpstr>
      <vt:lpstr>Guidelines for exercise interventions with cardiovascular </vt:lpstr>
    </vt:vector>
  </TitlesOfParts>
  <Company>U of M - Flint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Huang, Min-Hui</dc:creator>
  <cp:lastModifiedBy>SWEET, CHRISTINA</cp:lastModifiedBy>
  <cp:revision>243</cp:revision>
  <dcterms:created xsi:type="dcterms:W3CDTF">2013-05-19T17:54:41Z</dcterms:created>
  <dcterms:modified xsi:type="dcterms:W3CDTF">2013-05-31T14:13:55Z</dcterms:modified>
</cp:coreProperties>
</file>