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0"/>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0053" autoAdjust="0"/>
  </p:normalViewPr>
  <p:slideViewPr>
    <p:cSldViewPr>
      <p:cViewPr>
        <p:scale>
          <a:sx n="70" d="100"/>
          <a:sy n="70" d="100"/>
        </p:scale>
        <p:origin x="-2022" y="1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78DD740-6471-48CF-B877-468C055BDF0C}" type="datetimeFigureOut">
              <a:rPr lang="en-US" smtClean="0"/>
              <a:pPr/>
              <a:t>6/20/2013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737FB39-3DAA-4BDC-858E-9D4A25CDC065}" type="slidenum">
              <a:rPr lang="en-US" smtClean="0"/>
              <a:pPr/>
              <a:t>‹#›</a:t>
            </a:fld>
            <a:endParaRPr lang="en-US"/>
          </a:p>
        </p:txBody>
      </p:sp>
    </p:spTree>
    <p:extLst>
      <p:ext uri="{BB962C8B-B14F-4D97-AF65-F5344CB8AC3E}">
        <p14:creationId xmlns:p14="http://schemas.microsoft.com/office/powerpoint/2010/main" val="624934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Least amount of anastomosis</a:t>
            </a:r>
            <a:r>
              <a:rPr lang="en-US" baseline="0" dirty="0" smtClean="0"/>
              <a:t> as possible as they are bleeding site, they will leave the R atrium with the venous return and on the L atrium will leave the Aorta, therefore should only have 4 anastomosis R atria, L atria,  pulmonary artery, aorta.</a:t>
            </a:r>
            <a:endParaRPr lang="en-US" dirty="0"/>
          </a:p>
        </p:txBody>
      </p:sp>
      <p:sp>
        <p:nvSpPr>
          <p:cNvPr id="4" name="Slide Number Placeholder 3"/>
          <p:cNvSpPr>
            <a:spLocks noGrp="1"/>
          </p:cNvSpPr>
          <p:nvPr>
            <p:ph type="sldNum" sz="quarter" idx="10"/>
          </p:nvPr>
        </p:nvSpPr>
        <p:spPr/>
        <p:txBody>
          <a:bodyPr/>
          <a:lstStyle/>
          <a:p>
            <a:fld id="{1737FB39-3DAA-4BDC-858E-9D4A25CDC065}" type="slidenum">
              <a:rPr lang="en-US" smtClean="0"/>
              <a:pPr/>
              <a:t>9</a:t>
            </a:fld>
            <a:endParaRPr lang="en-US"/>
          </a:p>
        </p:txBody>
      </p:sp>
    </p:spTree>
    <p:extLst>
      <p:ext uri="{BB962C8B-B14F-4D97-AF65-F5344CB8AC3E}">
        <p14:creationId xmlns:p14="http://schemas.microsoft.com/office/powerpoint/2010/main" val="7836368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Main stem </a:t>
            </a:r>
            <a:r>
              <a:rPr lang="en-US" dirty="0" err="1" smtClean="0"/>
              <a:t>broncus</a:t>
            </a:r>
            <a:r>
              <a:rPr lang="en-US" baseline="0" dirty="0" smtClean="0"/>
              <a:t> is where the anastomosis is. </a:t>
            </a:r>
            <a:endParaRPr lang="en-US" dirty="0"/>
          </a:p>
        </p:txBody>
      </p:sp>
      <p:sp>
        <p:nvSpPr>
          <p:cNvPr id="4" name="Slide Number Placeholder 3"/>
          <p:cNvSpPr>
            <a:spLocks noGrp="1"/>
          </p:cNvSpPr>
          <p:nvPr>
            <p:ph type="sldNum" sz="quarter" idx="10"/>
          </p:nvPr>
        </p:nvSpPr>
        <p:spPr/>
        <p:txBody>
          <a:bodyPr/>
          <a:lstStyle/>
          <a:p>
            <a:fld id="{1737FB39-3DAA-4BDC-858E-9D4A25CDC065}" type="slidenum">
              <a:rPr lang="en-US" smtClean="0"/>
              <a:pPr/>
              <a:t>17</a:t>
            </a:fld>
            <a:endParaRPr lang="en-US"/>
          </a:p>
        </p:txBody>
      </p:sp>
    </p:spTree>
    <p:extLst>
      <p:ext uri="{BB962C8B-B14F-4D97-AF65-F5344CB8AC3E}">
        <p14:creationId xmlns:p14="http://schemas.microsoft.com/office/powerpoint/2010/main" val="27339903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US" baseline="0" dirty="0" smtClean="0"/>
              <a:t>Anastomosis at trachea, both lungs together, takes out carina so loss of cough reflex</a:t>
            </a:r>
          </a:p>
          <a:p>
            <a:pPr marL="228600" indent="-228600">
              <a:buAutoNum type="arabicPeriod"/>
            </a:pPr>
            <a:r>
              <a:rPr lang="en-US" baseline="0" dirty="0" smtClean="0"/>
              <a:t>Anastomosis each lung at bronchi separately </a:t>
            </a:r>
            <a:endParaRPr lang="en-US" dirty="0"/>
          </a:p>
        </p:txBody>
      </p:sp>
      <p:sp>
        <p:nvSpPr>
          <p:cNvPr id="4" name="Slide Number Placeholder 3"/>
          <p:cNvSpPr>
            <a:spLocks noGrp="1"/>
          </p:cNvSpPr>
          <p:nvPr>
            <p:ph type="sldNum" sz="quarter" idx="10"/>
          </p:nvPr>
        </p:nvSpPr>
        <p:spPr/>
        <p:txBody>
          <a:bodyPr/>
          <a:lstStyle/>
          <a:p>
            <a:fld id="{1737FB39-3DAA-4BDC-858E-9D4A25CDC065}" type="slidenum">
              <a:rPr lang="en-US" smtClean="0"/>
              <a:pPr/>
              <a:t>18</a:t>
            </a:fld>
            <a:endParaRPr lang="en-US"/>
          </a:p>
        </p:txBody>
      </p:sp>
    </p:spTree>
    <p:extLst>
      <p:ext uri="{BB962C8B-B14F-4D97-AF65-F5344CB8AC3E}">
        <p14:creationId xmlns:p14="http://schemas.microsoft.com/office/powerpoint/2010/main" val="39377711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Blue lines are sutures,</a:t>
            </a:r>
            <a:r>
              <a:rPr lang="en-US" baseline="0" dirty="0" smtClean="0"/>
              <a:t> can have lack of blood flow here, so will harden and constrict. </a:t>
            </a:r>
            <a:endParaRPr lang="en-US" dirty="0"/>
          </a:p>
        </p:txBody>
      </p:sp>
      <p:sp>
        <p:nvSpPr>
          <p:cNvPr id="4" name="Slide Number Placeholder 3"/>
          <p:cNvSpPr>
            <a:spLocks noGrp="1"/>
          </p:cNvSpPr>
          <p:nvPr>
            <p:ph type="sldNum" sz="quarter" idx="10"/>
          </p:nvPr>
        </p:nvSpPr>
        <p:spPr/>
        <p:txBody>
          <a:bodyPr/>
          <a:lstStyle/>
          <a:p>
            <a:fld id="{1737FB39-3DAA-4BDC-858E-9D4A25CDC065}" type="slidenum">
              <a:rPr lang="en-US" smtClean="0"/>
              <a:pPr/>
              <a:t>21</a:t>
            </a:fld>
            <a:endParaRPr lang="en-US"/>
          </a:p>
        </p:txBody>
      </p:sp>
    </p:spTree>
    <p:extLst>
      <p:ext uri="{BB962C8B-B14F-4D97-AF65-F5344CB8AC3E}">
        <p14:creationId xmlns:p14="http://schemas.microsoft.com/office/powerpoint/2010/main" val="4938865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35E3FC49-8B0D-45EE-B04B-DC799DBE1FCD}" type="slidenum">
              <a:rPr lang="en-US" sz="1200">
                <a:solidFill>
                  <a:prstClr val="black"/>
                </a:solidFill>
                <a:latin typeface="Arial" charset="0"/>
              </a:rPr>
              <a:pPr eaLnBrk="1" hangingPunct="1"/>
              <a:t>24</a:t>
            </a:fld>
            <a:endParaRPr lang="en-US" sz="1200">
              <a:solidFill>
                <a:prstClr val="black"/>
              </a:solidFill>
              <a:latin typeface="Arial" charset="0"/>
            </a:endParaRPr>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p:spPr>
        <p:txBody>
          <a:bodyPr/>
          <a:lstStyle/>
          <a:p>
            <a:pPr eaLnBrk="1" hangingPunct="1"/>
            <a:r>
              <a:rPr lang="en-US" dirty="0" smtClean="0"/>
              <a:t>These medications are given to every patient following transplant. These drugs are given prophylactically to prevent the onset of rejection.</a:t>
            </a:r>
          </a:p>
          <a:p>
            <a:pPr eaLnBrk="1" hangingPunct="1"/>
            <a:r>
              <a:rPr lang="en-US" dirty="0" smtClean="0"/>
              <a:t>Cyclosporine acts on the T cells to suppress rejection.</a:t>
            </a:r>
          </a:p>
          <a:p>
            <a:pPr eaLnBrk="1" hangingPunct="1"/>
            <a:r>
              <a:rPr lang="en-US" dirty="0" err="1" smtClean="0"/>
              <a:t>Tacrolimus</a:t>
            </a:r>
            <a:r>
              <a:rPr lang="en-US" dirty="0" smtClean="0"/>
              <a:t> is similar to Cyclosporine, it also suppresses the T cell response to foreign material.</a:t>
            </a:r>
          </a:p>
          <a:p>
            <a:pPr eaLnBrk="1" hangingPunct="1"/>
            <a:r>
              <a:rPr lang="en-US" dirty="0" err="1" smtClean="0"/>
              <a:t>Mycophenolate</a:t>
            </a:r>
            <a:r>
              <a:rPr lang="en-US" dirty="0" smtClean="0"/>
              <a:t> is a broader drug that acts on T cells and other types of white blood cells to prevent rejection.</a:t>
            </a:r>
          </a:p>
          <a:p>
            <a:pPr eaLnBrk="1" hangingPunct="1"/>
            <a:r>
              <a:rPr lang="en-US" dirty="0" smtClean="0"/>
              <a:t>Prednisone-is a powerful steroid which acts as an anti-inflammatory agent to prevent rejection. Although the effects are beneficial to prevent rejection, there are some very detrimental side effects that come along w/taking this medication. Elevation of blood glucose levels which over time can cause damage to nerves and cause neuropathy, muscle wasting, and obvious concurrent effects on mobility. Steroids can also cause an increase in fluid retention which impacts mobility and aeration. It also impacts calcium levels which leads to bone loss and osteoporosis, and possible fractures.</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14288"/>
            <a:ext cx="9155113" cy="6884988"/>
            <a:chOff x="0" y="-9"/>
            <a:chExt cx="5767" cy="4337"/>
          </a:xfrm>
        </p:grpSpPr>
        <p:sp>
          <p:nvSpPr>
            <p:cNvPr id="5" name="Freeform 3"/>
            <p:cNvSpPr>
              <a:spLocks/>
            </p:cNvSpPr>
            <p:nvPr/>
          </p:nvSpPr>
          <p:spPr bwMode="hidden">
            <a:xfrm>
              <a:off x="1632" y="-5"/>
              <a:ext cx="1737" cy="4333"/>
            </a:xfrm>
            <a:custGeom>
              <a:avLst/>
              <a:gdLst>
                <a:gd name="T0" fmla="*/ 494 w 1737"/>
                <a:gd name="T1" fmla="*/ 4478 h 4320"/>
                <a:gd name="T2" fmla="*/ 1737 w 1737"/>
                <a:gd name="T3" fmla="*/ 4489 h 4320"/>
                <a:gd name="T4" fmla="*/ 524 w 1737"/>
                <a:gd name="T5" fmla="*/ 0 h 4320"/>
                <a:gd name="T6" fmla="*/ 0 w 1737"/>
                <a:gd name="T7" fmla="*/ 7 h 4320"/>
                <a:gd name="T8" fmla="*/ 494 w 1737"/>
                <a:gd name="T9" fmla="*/ 4478 h 43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37" h="4320">
                  <a:moveTo>
                    <a:pt x="494" y="4309"/>
                  </a:moveTo>
                  <a:lnTo>
                    <a:pt x="1737" y="4320"/>
                  </a:lnTo>
                  <a:lnTo>
                    <a:pt x="524" y="0"/>
                  </a:lnTo>
                  <a:lnTo>
                    <a:pt x="0" y="7"/>
                  </a:lnTo>
                  <a:lnTo>
                    <a:pt x="494" y="4309"/>
                  </a:lnTo>
                  <a:close/>
                </a:path>
              </a:pathLst>
            </a:custGeom>
            <a:gradFill rotWithShape="0">
              <a:gsLst>
                <a:gs pos="0">
                  <a:schemeClr val="bg1"/>
                </a:gs>
                <a:gs pos="100000">
                  <a:schemeClr val="bg2"/>
                </a:gs>
              </a:gsLst>
              <a:lin ang="189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2400">
                <a:solidFill>
                  <a:srgbClr val="FFFFFF"/>
                </a:solidFill>
                <a:latin typeface="Times New Roman" pitchFamily="18" charset="0"/>
              </a:endParaRPr>
            </a:p>
          </p:txBody>
        </p:sp>
        <p:sp>
          <p:nvSpPr>
            <p:cNvPr id="6" name="Freeform 4"/>
            <p:cNvSpPr>
              <a:spLocks/>
            </p:cNvSpPr>
            <p:nvPr/>
          </p:nvSpPr>
          <p:spPr bwMode="hidden">
            <a:xfrm>
              <a:off x="0" y="-7"/>
              <a:ext cx="1737" cy="4329"/>
            </a:xfrm>
            <a:custGeom>
              <a:avLst/>
              <a:gdLst>
                <a:gd name="T0" fmla="*/ 494 w 1737"/>
                <a:gd name="T1" fmla="*/ 4426 h 4320"/>
                <a:gd name="T2" fmla="*/ 1737 w 1737"/>
                <a:gd name="T3" fmla="*/ 4437 h 4320"/>
                <a:gd name="T4" fmla="*/ 524 w 1737"/>
                <a:gd name="T5" fmla="*/ 0 h 4320"/>
                <a:gd name="T6" fmla="*/ 0 w 1737"/>
                <a:gd name="T7" fmla="*/ 7 h 4320"/>
                <a:gd name="T8" fmla="*/ 494 w 1737"/>
                <a:gd name="T9" fmla="*/ 4426 h 43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37" h="4320">
                  <a:moveTo>
                    <a:pt x="494" y="4309"/>
                  </a:moveTo>
                  <a:lnTo>
                    <a:pt x="1737" y="4320"/>
                  </a:lnTo>
                  <a:lnTo>
                    <a:pt x="524" y="0"/>
                  </a:lnTo>
                  <a:lnTo>
                    <a:pt x="0" y="7"/>
                  </a:lnTo>
                  <a:lnTo>
                    <a:pt x="494" y="4309"/>
                  </a:lnTo>
                  <a:close/>
                </a:path>
              </a:pathLst>
            </a:custGeom>
            <a:gradFill rotWithShape="0">
              <a:gsLst>
                <a:gs pos="0">
                  <a:schemeClr val="bg1"/>
                </a:gs>
                <a:gs pos="100000">
                  <a:schemeClr val="bg2"/>
                </a:gs>
              </a:gsLst>
              <a:lin ang="189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2400">
                <a:solidFill>
                  <a:srgbClr val="FFFFFF"/>
                </a:solidFill>
                <a:latin typeface="Times New Roman" pitchFamily="18" charset="0"/>
              </a:endParaRPr>
            </a:p>
          </p:txBody>
        </p:sp>
        <p:sp>
          <p:nvSpPr>
            <p:cNvPr id="7" name="Freeform 5"/>
            <p:cNvSpPr>
              <a:spLocks/>
            </p:cNvSpPr>
            <p:nvPr/>
          </p:nvSpPr>
          <p:spPr bwMode="hidden">
            <a:xfrm>
              <a:off x="3744" y="-4"/>
              <a:ext cx="1739" cy="4330"/>
            </a:xfrm>
            <a:custGeom>
              <a:avLst/>
              <a:gdLst>
                <a:gd name="T0" fmla="*/ 494 w 1739"/>
                <a:gd name="T1" fmla="*/ 3379 h 4420"/>
                <a:gd name="T2" fmla="*/ 1739 w 1739"/>
                <a:gd name="T3" fmla="*/ 3383 h 4420"/>
                <a:gd name="T4" fmla="*/ 524 w 1739"/>
                <a:gd name="T5" fmla="*/ 0 h 4420"/>
                <a:gd name="T6" fmla="*/ 0 w 1739"/>
                <a:gd name="T7" fmla="*/ 7 h 4420"/>
                <a:gd name="T8" fmla="*/ 494 w 1739"/>
                <a:gd name="T9" fmla="*/ 3379 h 4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39" h="4420">
                  <a:moveTo>
                    <a:pt x="494" y="4415"/>
                  </a:moveTo>
                  <a:lnTo>
                    <a:pt x="1739" y="4420"/>
                  </a:lnTo>
                  <a:lnTo>
                    <a:pt x="524" y="0"/>
                  </a:lnTo>
                  <a:lnTo>
                    <a:pt x="0" y="7"/>
                  </a:lnTo>
                  <a:lnTo>
                    <a:pt x="494" y="4415"/>
                  </a:lnTo>
                  <a:close/>
                </a:path>
              </a:pathLst>
            </a:custGeom>
            <a:gradFill rotWithShape="0">
              <a:gsLst>
                <a:gs pos="0">
                  <a:schemeClr val="bg1"/>
                </a:gs>
                <a:gs pos="100000">
                  <a:schemeClr val="bg2"/>
                </a:gs>
              </a:gsLst>
              <a:lin ang="189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2400">
                <a:solidFill>
                  <a:srgbClr val="FFFFFF"/>
                </a:solidFill>
                <a:latin typeface="Times New Roman" pitchFamily="18" charset="0"/>
              </a:endParaRPr>
            </a:p>
          </p:txBody>
        </p:sp>
        <p:sp>
          <p:nvSpPr>
            <p:cNvPr id="8" name="Freeform 6"/>
            <p:cNvSpPr>
              <a:spLocks/>
            </p:cNvSpPr>
            <p:nvPr/>
          </p:nvSpPr>
          <p:spPr bwMode="hidden">
            <a:xfrm>
              <a:off x="1920" y="-9"/>
              <a:ext cx="2080" cy="4324"/>
            </a:xfrm>
            <a:custGeom>
              <a:avLst/>
              <a:gdLst>
                <a:gd name="T0" fmla="*/ 0 w 2080"/>
                <a:gd name="T1" fmla="*/ 7 h 4338"/>
                <a:gd name="T2" fmla="*/ 1870 w 2080"/>
                <a:gd name="T3" fmla="*/ 4157 h 4338"/>
                <a:gd name="T4" fmla="*/ 2080 w 2080"/>
                <a:gd name="T5" fmla="*/ 4157 h 4338"/>
                <a:gd name="T6" fmla="*/ 1033 w 2080"/>
                <a:gd name="T7" fmla="*/ 0 h 4338"/>
                <a:gd name="T8" fmla="*/ 0 w 2080"/>
                <a:gd name="T9" fmla="*/ 7 h 43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0" h="4338">
                  <a:moveTo>
                    <a:pt x="0" y="7"/>
                  </a:moveTo>
                  <a:lnTo>
                    <a:pt x="1870" y="4338"/>
                  </a:lnTo>
                  <a:lnTo>
                    <a:pt x="2080" y="4338"/>
                  </a:lnTo>
                  <a:lnTo>
                    <a:pt x="1033" y="0"/>
                  </a:lnTo>
                  <a:lnTo>
                    <a:pt x="0" y="7"/>
                  </a:lnTo>
                  <a:close/>
                </a:path>
              </a:pathLst>
            </a:custGeom>
            <a:gradFill rotWithShape="0">
              <a:gsLst>
                <a:gs pos="0">
                  <a:schemeClr val="bg2"/>
                </a:gs>
                <a:gs pos="100000">
                  <a:schemeClr val="bg1"/>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2400">
                <a:solidFill>
                  <a:srgbClr val="FFFFFF"/>
                </a:solidFill>
                <a:latin typeface="Times New Roman" pitchFamily="18" charset="0"/>
              </a:endParaRPr>
            </a:p>
          </p:txBody>
        </p:sp>
        <p:sp>
          <p:nvSpPr>
            <p:cNvPr id="9" name="Freeform 7"/>
            <p:cNvSpPr>
              <a:spLocks/>
            </p:cNvSpPr>
            <p:nvPr/>
          </p:nvSpPr>
          <p:spPr bwMode="hidden">
            <a:xfrm>
              <a:off x="117" y="97"/>
              <a:ext cx="3504" cy="1536"/>
            </a:xfrm>
            <a:custGeom>
              <a:avLst/>
              <a:gdLst>
                <a:gd name="T0" fmla="*/ 0 w 4763"/>
                <a:gd name="T1" fmla="*/ 1778 h 1845"/>
                <a:gd name="T2" fmla="*/ 4742 w 4763"/>
                <a:gd name="T3" fmla="*/ 0 h 1845"/>
                <a:gd name="T4" fmla="*/ 4763 w 4763"/>
                <a:gd name="T5" fmla="*/ 42 h 1845"/>
                <a:gd name="T6" fmla="*/ 20 w 4763"/>
                <a:gd name="T7" fmla="*/ 1845 h 1845"/>
                <a:gd name="T8" fmla="*/ 0 w 4763"/>
                <a:gd name="T9" fmla="*/ 1778 h 1845"/>
              </a:gdLst>
              <a:ahLst/>
              <a:cxnLst>
                <a:cxn ang="0">
                  <a:pos x="T0" y="T1"/>
                </a:cxn>
                <a:cxn ang="0">
                  <a:pos x="T2" y="T3"/>
                </a:cxn>
                <a:cxn ang="0">
                  <a:pos x="T4" y="T5"/>
                </a:cxn>
                <a:cxn ang="0">
                  <a:pos x="T6" y="T7"/>
                </a:cxn>
                <a:cxn ang="0">
                  <a:pos x="T8" y="T9"/>
                </a:cxn>
              </a:cxnLst>
              <a:rect l="0" t="0" r="r" b="b"/>
              <a:pathLst>
                <a:path w="4763" h="1845">
                  <a:moveTo>
                    <a:pt x="0" y="1778"/>
                  </a:moveTo>
                  <a:cubicBezTo>
                    <a:pt x="2065" y="797"/>
                    <a:pt x="3942" y="281"/>
                    <a:pt x="4742" y="0"/>
                  </a:cubicBezTo>
                  <a:lnTo>
                    <a:pt x="4763" y="42"/>
                  </a:lnTo>
                  <a:cubicBezTo>
                    <a:pt x="3976" y="350"/>
                    <a:pt x="1830" y="918"/>
                    <a:pt x="20" y="1845"/>
                  </a:cubicBezTo>
                  <a:cubicBezTo>
                    <a:pt x="20" y="1845"/>
                    <a:pt x="0" y="1778"/>
                    <a:pt x="0" y="1778"/>
                  </a:cubicBezTo>
                  <a:close/>
                </a:path>
              </a:pathLst>
            </a:custGeom>
            <a:gradFill rotWithShape="0">
              <a:gsLst>
                <a:gs pos="0">
                  <a:schemeClr val="bg1"/>
                </a:gs>
                <a:gs pos="50000">
                  <a:schemeClr val="bg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sz="2400" dirty="0">
                <a:solidFill>
                  <a:srgbClr val="FFFFFF"/>
                </a:solidFill>
                <a:latin typeface="Times New Roman" pitchFamily="18" charset="0"/>
              </a:endParaRPr>
            </a:p>
          </p:txBody>
        </p:sp>
        <p:sp>
          <p:nvSpPr>
            <p:cNvPr id="10" name="Freeform 8"/>
            <p:cNvSpPr>
              <a:spLocks/>
            </p:cNvSpPr>
            <p:nvPr/>
          </p:nvSpPr>
          <p:spPr bwMode="hidden">
            <a:xfrm rot="2702961" flipH="1">
              <a:off x="810" y="766"/>
              <a:ext cx="2544" cy="1008"/>
            </a:xfrm>
            <a:custGeom>
              <a:avLst/>
              <a:gdLst>
                <a:gd name="T0" fmla="*/ 0 w 4763"/>
                <a:gd name="T1" fmla="*/ 1778 h 1845"/>
                <a:gd name="T2" fmla="*/ 4742 w 4763"/>
                <a:gd name="T3" fmla="*/ 0 h 1845"/>
                <a:gd name="T4" fmla="*/ 4763 w 4763"/>
                <a:gd name="T5" fmla="*/ 42 h 1845"/>
                <a:gd name="T6" fmla="*/ 20 w 4763"/>
                <a:gd name="T7" fmla="*/ 1845 h 1845"/>
                <a:gd name="T8" fmla="*/ 0 w 4763"/>
                <a:gd name="T9" fmla="*/ 1778 h 1845"/>
              </a:gdLst>
              <a:ahLst/>
              <a:cxnLst>
                <a:cxn ang="0">
                  <a:pos x="T0" y="T1"/>
                </a:cxn>
                <a:cxn ang="0">
                  <a:pos x="T2" y="T3"/>
                </a:cxn>
                <a:cxn ang="0">
                  <a:pos x="T4" y="T5"/>
                </a:cxn>
                <a:cxn ang="0">
                  <a:pos x="T6" y="T7"/>
                </a:cxn>
                <a:cxn ang="0">
                  <a:pos x="T8" y="T9"/>
                </a:cxn>
              </a:cxnLst>
              <a:rect l="0" t="0" r="r" b="b"/>
              <a:pathLst>
                <a:path w="4763" h="1845">
                  <a:moveTo>
                    <a:pt x="0" y="1778"/>
                  </a:moveTo>
                  <a:cubicBezTo>
                    <a:pt x="2065" y="797"/>
                    <a:pt x="3942" y="281"/>
                    <a:pt x="4742" y="0"/>
                  </a:cubicBezTo>
                  <a:lnTo>
                    <a:pt x="4763" y="42"/>
                  </a:lnTo>
                  <a:cubicBezTo>
                    <a:pt x="3976" y="350"/>
                    <a:pt x="1830" y="918"/>
                    <a:pt x="20" y="1845"/>
                  </a:cubicBezTo>
                  <a:cubicBezTo>
                    <a:pt x="20" y="1845"/>
                    <a:pt x="0" y="1778"/>
                    <a:pt x="0" y="1778"/>
                  </a:cubicBezTo>
                  <a:close/>
                </a:path>
              </a:pathLst>
            </a:custGeom>
            <a:gradFill rotWithShape="0">
              <a:gsLst>
                <a:gs pos="0">
                  <a:schemeClr val="bg1"/>
                </a:gs>
                <a:gs pos="5000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sz="2400" dirty="0">
                <a:solidFill>
                  <a:srgbClr val="FFFFFF"/>
                </a:solidFill>
                <a:latin typeface="Times New Roman" pitchFamily="18" charset="0"/>
              </a:endParaRPr>
            </a:p>
          </p:txBody>
        </p:sp>
        <p:sp>
          <p:nvSpPr>
            <p:cNvPr id="11" name="Freeform 9"/>
            <p:cNvSpPr>
              <a:spLocks/>
            </p:cNvSpPr>
            <p:nvPr/>
          </p:nvSpPr>
          <p:spPr bwMode="hidden">
            <a:xfrm>
              <a:off x="83" y="49"/>
              <a:ext cx="3504" cy="1536"/>
            </a:xfrm>
            <a:custGeom>
              <a:avLst/>
              <a:gdLst>
                <a:gd name="T0" fmla="*/ 0 w 4763"/>
                <a:gd name="T1" fmla="*/ 1778 h 1845"/>
                <a:gd name="T2" fmla="*/ 4742 w 4763"/>
                <a:gd name="T3" fmla="*/ 0 h 1845"/>
                <a:gd name="T4" fmla="*/ 4763 w 4763"/>
                <a:gd name="T5" fmla="*/ 42 h 1845"/>
                <a:gd name="T6" fmla="*/ 20 w 4763"/>
                <a:gd name="T7" fmla="*/ 1845 h 1845"/>
                <a:gd name="T8" fmla="*/ 0 w 4763"/>
                <a:gd name="T9" fmla="*/ 1778 h 1845"/>
              </a:gdLst>
              <a:ahLst/>
              <a:cxnLst>
                <a:cxn ang="0">
                  <a:pos x="T0" y="T1"/>
                </a:cxn>
                <a:cxn ang="0">
                  <a:pos x="T2" y="T3"/>
                </a:cxn>
                <a:cxn ang="0">
                  <a:pos x="T4" y="T5"/>
                </a:cxn>
                <a:cxn ang="0">
                  <a:pos x="T6" y="T7"/>
                </a:cxn>
                <a:cxn ang="0">
                  <a:pos x="T8" y="T9"/>
                </a:cxn>
              </a:cxnLst>
              <a:rect l="0" t="0" r="r" b="b"/>
              <a:pathLst>
                <a:path w="4763" h="1845">
                  <a:moveTo>
                    <a:pt x="0" y="1778"/>
                  </a:moveTo>
                  <a:cubicBezTo>
                    <a:pt x="2065" y="797"/>
                    <a:pt x="3942" y="281"/>
                    <a:pt x="4742" y="0"/>
                  </a:cubicBezTo>
                  <a:lnTo>
                    <a:pt x="4763" y="42"/>
                  </a:lnTo>
                  <a:cubicBezTo>
                    <a:pt x="3976" y="350"/>
                    <a:pt x="1830" y="918"/>
                    <a:pt x="20" y="1845"/>
                  </a:cubicBezTo>
                  <a:cubicBezTo>
                    <a:pt x="20" y="1845"/>
                    <a:pt x="0" y="1778"/>
                    <a:pt x="0" y="1778"/>
                  </a:cubicBezTo>
                  <a:close/>
                </a:path>
              </a:pathLst>
            </a:custGeom>
            <a:gradFill rotWithShape="0">
              <a:gsLst>
                <a:gs pos="0">
                  <a:schemeClr val="bg1"/>
                </a:gs>
                <a:gs pos="5000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sz="2400" dirty="0">
                <a:solidFill>
                  <a:srgbClr val="FFFFFF"/>
                </a:solidFill>
                <a:latin typeface="Times New Roman" pitchFamily="18" charset="0"/>
              </a:endParaRPr>
            </a:p>
          </p:txBody>
        </p:sp>
        <p:sp>
          <p:nvSpPr>
            <p:cNvPr id="12" name="Freeform 10"/>
            <p:cNvSpPr>
              <a:spLocks/>
            </p:cNvSpPr>
            <p:nvPr/>
          </p:nvSpPr>
          <p:spPr bwMode="hidden">
            <a:xfrm rot="-2895842">
              <a:off x="-984" y="1041"/>
              <a:ext cx="3504" cy="1536"/>
            </a:xfrm>
            <a:custGeom>
              <a:avLst/>
              <a:gdLst>
                <a:gd name="T0" fmla="*/ 0 w 4763"/>
                <a:gd name="T1" fmla="*/ 1778 h 1845"/>
                <a:gd name="T2" fmla="*/ 4742 w 4763"/>
                <a:gd name="T3" fmla="*/ 0 h 1845"/>
                <a:gd name="T4" fmla="*/ 4763 w 4763"/>
                <a:gd name="T5" fmla="*/ 42 h 1845"/>
                <a:gd name="T6" fmla="*/ 20 w 4763"/>
                <a:gd name="T7" fmla="*/ 1845 h 1845"/>
                <a:gd name="T8" fmla="*/ 0 w 4763"/>
                <a:gd name="T9" fmla="*/ 1778 h 1845"/>
              </a:gdLst>
              <a:ahLst/>
              <a:cxnLst>
                <a:cxn ang="0">
                  <a:pos x="T0" y="T1"/>
                </a:cxn>
                <a:cxn ang="0">
                  <a:pos x="T2" y="T3"/>
                </a:cxn>
                <a:cxn ang="0">
                  <a:pos x="T4" y="T5"/>
                </a:cxn>
                <a:cxn ang="0">
                  <a:pos x="T6" y="T7"/>
                </a:cxn>
                <a:cxn ang="0">
                  <a:pos x="T8" y="T9"/>
                </a:cxn>
              </a:cxnLst>
              <a:rect l="0" t="0" r="r" b="b"/>
              <a:pathLst>
                <a:path w="4763" h="1845">
                  <a:moveTo>
                    <a:pt x="0" y="1778"/>
                  </a:moveTo>
                  <a:cubicBezTo>
                    <a:pt x="2065" y="797"/>
                    <a:pt x="3942" y="281"/>
                    <a:pt x="4742" y="0"/>
                  </a:cubicBezTo>
                  <a:lnTo>
                    <a:pt x="4763" y="42"/>
                  </a:lnTo>
                  <a:cubicBezTo>
                    <a:pt x="3976" y="350"/>
                    <a:pt x="1830" y="918"/>
                    <a:pt x="20" y="1845"/>
                  </a:cubicBezTo>
                  <a:cubicBezTo>
                    <a:pt x="20" y="1845"/>
                    <a:pt x="0" y="1778"/>
                    <a:pt x="0" y="1778"/>
                  </a:cubicBezTo>
                  <a:close/>
                </a:path>
              </a:pathLst>
            </a:custGeom>
            <a:gradFill rotWithShape="0">
              <a:gsLst>
                <a:gs pos="0">
                  <a:schemeClr val="bg1"/>
                </a:gs>
                <a:gs pos="5000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sz="2400" dirty="0">
                <a:solidFill>
                  <a:srgbClr val="FFFFFF"/>
                </a:solidFill>
                <a:latin typeface="Times New Roman" pitchFamily="18" charset="0"/>
              </a:endParaRPr>
            </a:p>
          </p:txBody>
        </p:sp>
        <p:sp>
          <p:nvSpPr>
            <p:cNvPr id="13" name="Freeform 11"/>
            <p:cNvSpPr>
              <a:spLocks/>
            </p:cNvSpPr>
            <p:nvPr/>
          </p:nvSpPr>
          <p:spPr bwMode="hidden">
            <a:xfrm rot="-2305141">
              <a:off x="1331" y="913"/>
              <a:ext cx="3594" cy="1735"/>
            </a:xfrm>
            <a:custGeom>
              <a:avLst/>
              <a:gdLst>
                <a:gd name="T0" fmla="*/ 0 w 4763"/>
                <a:gd name="T1" fmla="*/ 1778 h 1845"/>
                <a:gd name="T2" fmla="*/ 4742 w 4763"/>
                <a:gd name="T3" fmla="*/ 0 h 1845"/>
                <a:gd name="T4" fmla="*/ 4763 w 4763"/>
                <a:gd name="T5" fmla="*/ 42 h 1845"/>
                <a:gd name="T6" fmla="*/ 20 w 4763"/>
                <a:gd name="T7" fmla="*/ 1845 h 1845"/>
                <a:gd name="T8" fmla="*/ 0 w 4763"/>
                <a:gd name="T9" fmla="*/ 1778 h 1845"/>
              </a:gdLst>
              <a:ahLst/>
              <a:cxnLst>
                <a:cxn ang="0">
                  <a:pos x="T0" y="T1"/>
                </a:cxn>
                <a:cxn ang="0">
                  <a:pos x="T2" y="T3"/>
                </a:cxn>
                <a:cxn ang="0">
                  <a:pos x="T4" y="T5"/>
                </a:cxn>
                <a:cxn ang="0">
                  <a:pos x="T6" y="T7"/>
                </a:cxn>
                <a:cxn ang="0">
                  <a:pos x="T8" y="T9"/>
                </a:cxn>
              </a:cxnLst>
              <a:rect l="0" t="0" r="r" b="b"/>
              <a:pathLst>
                <a:path w="4763" h="1845">
                  <a:moveTo>
                    <a:pt x="0" y="1778"/>
                  </a:moveTo>
                  <a:cubicBezTo>
                    <a:pt x="2065" y="797"/>
                    <a:pt x="3942" y="281"/>
                    <a:pt x="4742" y="0"/>
                  </a:cubicBezTo>
                  <a:lnTo>
                    <a:pt x="4763" y="42"/>
                  </a:lnTo>
                  <a:cubicBezTo>
                    <a:pt x="3976" y="350"/>
                    <a:pt x="1830" y="918"/>
                    <a:pt x="20" y="1845"/>
                  </a:cubicBezTo>
                  <a:cubicBezTo>
                    <a:pt x="20" y="1845"/>
                    <a:pt x="0" y="1778"/>
                    <a:pt x="0" y="1778"/>
                  </a:cubicBezTo>
                  <a:close/>
                </a:path>
              </a:pathLst>
            </a:custGeom>
            <a:gradFill rotWithShape="0">
              <a:gsLst>
                <a:gs pos="0">
                  <a:schemeClr val="bg1"/>
                </a:gs>
                <a:gs pos="5000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sz="2400" dirty="0">
                <a:solidFill>
                  <a:srgbClr val="FFFFFF"/>
                </a:solidFill>
                <a:latin typeface="Times New Roman" pitchFamily="18" charset="0"/>
              </a:endParaRPr>
            </a:p>
          </p:txBody>
        </p:sp>
        <p:sp>
          <p:nvSpPr>
            <p:cNvPr id="14" name="Freeform 12"/>
            <p:cNvSpPr>
              <a:spLocks/>
            </p:cNvSpPr>
            <p:nvPr/>
          </p:nvSpPr>
          <p:spPr bwMode="hidden">
            <a:xfrm rot="2084418" flipH="1">
              <a:off x="1859" y="865"/>
              <a:ext cx="3504" cy="1536"/>
            </a:xfrm>
            <a:custGeom>
              <a:avLst/>
              <a:gdLst>
                <a:gd name="T0" fmla="*/ 0 w 4763"/>
                <a:gd name="T1" fmla="*/ 1778 h 1845"/>
                <a:gd name="T2" fmla="*/ 4742 w 4763"/>
                <a:gd name="T3" fmla="*/ 0 h 1845"/>
                <a:gd name="T4" fmla="*/ 4763 w 4763"/>
                <a:gd name="T5" fmla="*/ 42 h 1845"/>
                <a:gd name="T6" fmla="*/ 20 w 4763"/>
                <a:gd name="T7" fmla="*/ 1845 h 1845"/>
                <a:gd name="T8" fmla="*/ 0 w 4763"/>
                <a:gd name="T9" fmla="*/ 1778 h 1845"/>
              </a:gdLst>
              <a:ahLst/>
              <a:cxnLst>
                <a:cxn ang="0">
                  <a:pos x="T0" y="T1"/>
                </a:cxn>
                <a:cxn ang="0">
                  <a:pos x="T2" y="T3"/>
                </a:cxn>
                <a:cxn ang="0">
                  <a:pos x="T4" y="T5"/>
                </a:cxn>
                <a:cxn ang="0">
                  <a:pos x="T6" y="T7"/>
                </a:cxn>
                <a:cxn ang="0">
                  <a:pos x="T8" y="T9"/>
                </a:cxn>
              </a:cxnLst>
              <a:rect l="0" t="0" r="r" b="b"/>
              <a:pathLst>
                <a:path w="4763" h="1845">
                  <a:moveTo>
                    <a:pt x="0" y="1778"/>
                  </a:moveTo>
                  <a:cubicBezTo>
                    <a:pt x="2065" y="797"/>
                    <a:pt x="3942" y="281"/>
                    <a:pt x="4742" y="0"/>
                  </a:cubicBezTo>
                  <a:lnTo>
                    <a:pt x="4763" y="42"/>
                  </a:lnTo>
                  <a:cubicBezTo>
                    <a:pt x="3976" y="350"/>
                    <a:pt x="1830" y="918"/>
                    <a:pt x="20" y="1845"/>
                  </a:cubicBezTo>
                  <a:cubicBezTo>
                    <a:pt x="20" y="1845"/>
                    <a:pt x="0" y="1778"/>
                    <a:pt x="0" y="1778"/>
                  </a:cubicBezTo>
                  <a:close/>
                </a:path>
              </a:pathLst>
            </a:custGeom>
            <a:gradFill rotWithShape="0">
              <a:gsLst>
                <a:gs pos="0">
                  <a:schemeClr val="bg1"/>
                </a:gs>
                <a:gs pos="5000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sz="2400" dirty="0">
                <a:solidFill>
                  <a:srgbClr val="FFFFFF"/>
                </a:solidFill>
                <a:latin typeface="Times New Roman" pitchFamily="18" charset="0"/>
              </a:endParaRPr>
            </a:p>
          </p:txBody>
        </p:sp>
        <p:sp>
          <p:nvSpPr>
            <p:cNvPr id="15" name="Freeform 13"/>
            <p:cNvSpPr>
              <a:spLocks/>
            </p:cNvSpPr>
            <p:nvPr/>
          </p:nvSpPr>
          <p:spPr bwMode="hidden">
            <a:xfrm>
              <a:off x="4250" y="-7"/>
              <a:ext cx="1089" cy="2285"/>
            </a:xfrm>
            <a:custGeom>
              <a:avLst/>
              <a:gdLst>
                <a:gd name="T0" fmla="*/ 0 w 1089"/>
                <a:gd name="T1" fmla="*/ 2265 h 2285"/>
                <a:gd name="T2" fmla="*/ 1030 w 1089"/>
                <a:gd name="T3" fmla="*/ 0 h 2285"/>
                <a:gd name="T4" fmla="*/ 1089 w 1089"/>
                <a:gd name="T5" fmla="*/ 0 h 2285"/>
                <a:gd name="T6" fmla="*/ 37 w 1089"/>
                <a:gd name="T7" fmla="*/ 2285 h 2285"/>
                <a:gd name="T8" fmla="*/ 0 w 1089"/>
                <a:gd name="T9" fmla="*/ 2265 h 2285"/>
              </a:gdLst>
              <a:ahLst/>
              <a:cxnLst>
                <a:cxn ang="0">
                  <a:pos x="T0" y="T1"/>
                </a:cxn>
                <a:cxn ang="0">
                  <a:pos x="T2" y="T3"/>
                </a:cxn>
                <a:cxn ang="0">
                  <a:pos x="T4" y="T5"/>
                </a:cxn>
                <a:cxn ang="0">
                  <a:pos x="T6" y="T7"/>
                </a:cxn>
                <a:cxn ang="0">
                  <a:pos x="T8" y="T9"/>
                </a:cxn>
              </a:cxnLst>
              <a:rect l="0" t="0" r="r" b="b"/>
              <a:pathLst>
                <a:path w="1089" h="2285">
                  <a:moveTo>
                    <a:pt x="0" y="2265"/>
                  </a:moveTo>
                  <a:cubicBezTo>
                    <a:pt x="438" y="996"/>
                    <a:pt x="865" y="377"/>
                    <a:pt x="1030" y="0"/>
                  </a:cubicBezTo>
                  <a:cubicBezTo>
                    <a:pt x="1030" y="0"/>
                    <a:pt x="1059" y="0"/>
                    <a:pt x="1089" y="0"/>
                  </a:cubicBezTo>
                  <a:cubicBezTo>
                    <a:pt x="565" y="834"/>
                    <a:pt x="181" y="1853"/>
                    <a:pt x="37" y="2285"/>
                  </a:cubicBezTo>
                  <a:cubicBezTo>
                    <a:pt x="37" y="2285"/>
                    <a:pt x="0" y="2265"/>
                    <a:pt x="0" y="2265"/>
                  </a:cubicBezTo>
                  <a:close/>
                </a:path>
              </a:pathLst>
            </a:custGeom>
            <a:gradFill rotWithShape="0">
              <a:gsLst>
                <a:gs pos="0">
                  <a:schemeClr val="bg1"/>
                </a:gs>
                <a:gs pos="5000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sz="2400" dirty="0">
                <a:solidFill>
                  <a:srgbClr val="FFFFFF"/>
                </a:solidFill>
                <a:latin typeface="Times New Roman" pitchFamily="18" charset="0"/>
              </a:endParaRPr>
            </a:p>
          </p:txBody>
        </p:sp>
        <p:sp>
          <p:nvSpPr>
            <p:cNvPr id="16" name="Rectangle 14"/>
            <p:cNvSpPr>
              <a:spLocks noChangeArrowheads="1"/>
            </p:cNvSpPr>
            <p:nvPr/>
          </p:nvSpPr>
          <p:spPr bwMode="invGray">
            <a:xfrm>
              <a:off x="0" y="2441"/>
              <a:ext cx="5760" cy="432"/>
            </a:xfrm>
            <a:prstGeom prst="rect">
              <a:avLst/>
            </a:prstGeom>
            <a:gradFill rotWithShape="0">
              <a:gsLst>
                <a:gs pos="0">
                  <a:schemeClr val="bg2"/>
                </a:gs>
                <a:gs pos="100000">
                  <a:schemeClr val="bg1"/>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2400">
                <a:solidFill>
                  <a:srgbClr val="FFFFFF"/>
                </a:solidFill>
                <a:latin typeface="Times New Roman" pitchFamily="18" charset="0"/>
              </a:endParaRPr>
            </a:p>
          </p:txBody>
        </p:sp>
        <p:sp>
          <p:nvSpPr>
            <p:cNvPr id="17" name="Freeform 15"/>
            <p:cNvSpPr>
              <a:spLocks/>
            </p:cNvSpPr>
            <p:nvPr/>
          </p:nvSpPr>
          <p:spPr bwMode="invGray">
            <a:xfrm>
              <a:off x="1632" y="2487"/>
              <a:ext cx="1737" cy="382"/>
            </a:xfrm>
            <a:custGeom>
              <a:avLst/>
              <a:gdLst>
                <a:gd name="T0" fmla="*/ 494 w 1737"/>
                <a:gd name="T1" fmla="*/ 0 h 4320"/>
                <a:gd name="T2" fmla="*/ 1737 w 1737"/>
                <a:gd name="T3" fmla="*/ 0 h 4320"/>
                <a:gd name="T4" fmla="*/ 524 w 1737"/>
                <a:gd name="T5" fmla="*/ 0 h 4320"/>
                <a:gd name="T6" fmla="*/ 0 w 1737"/>
                <a:gd name="T7" fmla="*/ 0 h 4320"/>
                <a:gd name="T8" fmla="*/ 494 w 1737"/>
                <a:gd name="T9" fmla="*/ 0 h 43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37" h="4320">
                  <a:moveTo>
                    <a:pt x="494" y="4309"/>
                  </a:moveTo>
                  <a:lnTo>
                    <a:pt x="1737" y="4320"/>
                  </a:lnTo>
                  <a:lnTo>
                    <a:pt x="524" y="0"/>
                  </a:lnTo>
                  <a:lnTo>
                    <a:pt x="0" y="7"/>
                  </a:lnTo>
                  <a:lnTo>
                    <a:pt x="494" y="4309"/>
                  </a:lnTo>
                  <a:close/>
                </a:path>
              </a:pathLst>
            </a:custGeom>
            <a:gradFill rotWithShape="0">
              <a:gsLst>
                <a:gs pos="0">
                  <a:schemeClr val="bg1"/>
                </a:gs>
                <a:gs pos="100000">
                  <a:schemeClr val="bg2"/>
                </a:gs>
              </a:gsLst>
              <a:lin ang="189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2400">
                <a:solidFill>
                  <a:srgbClr val="FFFFFF"/>
                </a:solidFill>
                <a:latin typeface="Times New Roman" pitchFamily="18" charset="0"/>
              </a:endParaRPr>
            </a:p>
          </p:txBody>
        </p:sp>
        <p:sp>
          <p:nvSpPr>
            <p:cNvPr id="18" name="Freeform 16"/>
            <p:cNvSpPr>
              <a:spLocks/>
            </p:cNvSpPr>
            <p:nvPr/>
          </p:nvSpPr>
          <p:spPr bwMode="invGray">
            <a:xfrm>
              <a:off x="0" y="2487"/>
              <a:ext cx="1737" cy="381"/>
            </a:xfrm>
            <a:custGeom>
              <a:avLst/>
              <a:gdLst>
                <a:gd name="T0" fmla="*/ 494 w 1737"/>
                <a:gd name="T1" fmla="*/ 0 h 4320"/>
                <a:gd name="T2" fmla="*/ 1737 w 1737"/>
                <a:gd name="T3" fmla="*/ 0 h 4320"/>
                <a:gd name="T4" fmla="*/ 524 w 1737"/>
                <a:gd name="T5" fmla="*/ 0 h 4320"/>
                <a:gd name="T6" fmla="*/ 0 w 1737"/>
                <a:gd name="T7" fmla="*/ 0 h 4320"/>
                <a:gd name="T8" fmla="*/ 494 w 1737"/>
                <a:gd name="T9" fmla="*/ 0 h 43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37" h="4320">
                  <a:moveTo>
                    <a:pt x="494" y="4309"/>
                  </a:moveTo>
                  <a:lnTo>
                    <a:pt x="1737" y="4320"/>
                  </a:lnTo>
                  <a:lnTo>
                    <a:pt x="524" y="0"/>
                  </a:lnTo>
                  <a:lnTo>
                    <a:pt x="0" y="7"/>
                  </a:lnTo>
                  <a:lnTo>
                    <a:pt x="494" y="4309"/>
                  </a:lnTo>
                  <a:close/>
                </a:path>
              </a:pathLst>
            </a:custGeom>
            <a:gradFill rotWithShape="0">
              <a:gsLst>
                <a:gs pos="0">
                  <a:schemeClr val="bg1"/>
                </a:gs>
                <a:gs pos="100000">
                  <a:schemeClr val="bg2"/>
                </a:gs>
              </a:gsLst>
              <a:lin ang="189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2400">
                <a:solidFill>
                  <a:srgbClr val="FFFFFF"/>
                </a:solidFill>
                <a:latin typeface="Times New Roman" pitchFamily="18" charset="0"/>
              </a:endParaRPr>
            </a:p>
          </p:txBody>
        </p:sp>
        <p:sp>
          <p:nvSpPr>
            <p:cNvPr id="19" name="Freeform 17"/>
            <p:cNvSpPr>
              <a:spLocks/>
            </p:cNvSpPr>
            <p:nvPr/>
          </p:nvSpPr>
          <p:spPr bwMode="invGray">
            <a:xfrm>
              <a:off x="3744" y="2487"/>
              <a:ext cx="1739" cy="382"/>
            </a:xfrm>
            <a:custGeom>
              <a:avLst/>
              <a:gdLst>
                <a:gd name="T0" fmla="*/ 494 w 1739"/>
                <a:gd name="T1" fmla="*/ 0 h 4420"/>
                <a:gd name="T2" fmla="*/ 1739 w 1739"/>
                <a:gd name="T3" fmla="*/ 0 h 4420"/>
                <a:gd name="T4" fmla="*/ 524 w 1739"/>
                <a:gd name="T5" fmla="*/ 0 h 4420"/>
                <a:gd name="T6" fmla="*/ 0 w 1739"/>
                <a:gd name="T7" fmla="*/ 0 h 4420"/>
                <a:gd name="T8" fmla="*/ 494 w 1739"/>
                <a:gd name="T9" fmla="*/ 0 h 4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39" h="4420">
                  <a:moveTo>
                    <a:pt x="494" y="4415"/>
                  </a:moveTo>
                  <a:lnTo>
                    <a:pt x="1739" y="4420"/>
                  </a:lnTo>
                  <a:lnTo>
                    <a:pt x="524" y="0"/>
                  </a:lnTo>
                  <a:lnTo>
                    <a:pt x="0" y="7"/>
                  </a:lnTo>
                  <a:lnTo>
                    <a:pt x="494" y="4415"/>
                  </a:lnTo>
                  <a:close/>
                </a:path>
              </a:pathLst>
            </a:custGeom>
            <a:gradFill rotWithShape="0">
              <a:gsLst>
                <a:gs pos="0">
                  <a:schemeClr val="bg1"/>
                </a:gs>
                <a:gs pos="100000">
                  <a:schemeClr val="bg2"/>
                </a:gs>
              </a:gsLst>
              <a:lin ang="189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2400">
                <a:solidFill>
                  <a:srgbClr val="FFFFFF"/>
                </a:solidFill>
                <a:latin typeface="Times New Roman" pitchFamily="18" charset="0"/>
              </a:endParaRPr>
            </a:p>
          </p:txBody>
        </p:sp>
        <p:sp>
          <p:nvSpPr>
            <p:cNvPr id="20" name="Freeform 18"/>
            <p:cNvSpPr>
              <a:spLocks/>
            </p:cNvSpPr>
            <p:nvPr/>
          </p:nvSpPr>
          <p:spPr bwMode="invGray">
            <a:xfrm>
              <a:off x="1920" y="2487"/>
              <a:ext cx="2080" cy="381"/>
            </a:xfrm>
            <a:custGeom>
              <a:avLst/>
              <a:gdLst>
                <a:gd name="T0" fmla="*/ 0 w 2080"/>
                <a:gd name="T1" fmla="*/ 0 h 4338"/>
                <a:gd name="T2" fmla="*/ 1870 w 2080"/>
                <a:gd name="T3" fmla="*/ 0 h 4338"/>
                <a:gd name="T4" fmla="*/ 2080 w 2080"/>
                <a:gd name="T5" fmla="*/ 0 h 4338"/>
                <a:gd name="T6" fmla="*/ 1033 w 2080"/>
                <a:gd name="T7" fmla="*/ 0 h 4338"/>
                <a:gd name="T8" fmla="*/ 0 w 2080"/>
                <a:gd name="T9" fmla="*/ 0 h 43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0" h="4338">
                  <a:moveTo>
                    <a:pt x="0" y="7"/>
                  </a:moveTo>
                  <a:lnTo>
                    <a:pt x="1870" y="4338"/>
                  </a:lnTo>
                  <a:lnTo>
                    <a:pt x="2080" y="4338"/>
                  </a:lnTo>
                  <a:lnTo>
                    <a:pt x="1033" y="0"/>
                  </a:lnTo>
                  <a:lnTo>
                    <a:pt x="0" y="7"/>
                  </a:lnTo>
                  <a:close/>
                </a:path>
              </a:pathLst>
            </a:custGeom>
            <a:gradFill rotWithShape="0">
              <a:gsLst>
                <a:gs pos="0">
                  <a:schemeClr val="bg2"/>
                </a:gs>
                <a:gs pos="100000">
                  <a:schemeClr val="bg1"/>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2400">
                <a:solidFill>
                  <a:srgbClr val="FFFFFF"/>
                </a:solidFill>
                <a:latin typeface="Times New Roman" pitchFamily="18" charset="0"/>
              </a:endParaRPr>
            </a:p>
          </p:txBody>
        </p:sp>
        <p:sp>
          <p:nvSpPr>
            <p:cNvPr id="21" name="Rectangle 19"/>
            <p:cNvSpPr>
              <a:spLocks noChangeArrowheads="1"/>
            </p:cNvSpPr>
            <p:nvPr/>
          </p:nvSpPr>
          <p:spPr bwMode="invGray">
            <a:xfrm>
              <a:off x="7" y="2456"/>
              <a:ext cx="5760" cy="432"/>
            </a:xfrm>
            <a:prstGeom prst="rect">
              <a:avLst/>
            </a:prstGeom>
            <a:solidFill>
              <a:schemeClr val="bg2">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2400">
                <a:solidFill>
                  <a:srgbClr val="FFFFFF"/>
                </a:solidFill>
                <a:latin typeface="Times New Roman" pitchFamily="18" charset="0"/>
              </a:endParaRPr>
            </a:p>
          </p:txBody>
        </p:sp>
        <p:sp>
          <p:nvSpPr>
            <p:cNvPr id="22" name="Freeform 20"/>
            <p:cNvSpPr>
              <a:spLocks/>
            </p:cNvSpPr>
            <p:nvPr/>
          </p:nvSpPr>
          <p:spPr bwMode="invGray">
            <a:xfrm>
              <a:off x="2583" y="2449"/>
              <a:ext cx="1036" cy="420"/>
            </a:xfrm>
            <a:custGeom>
              <a:avLst/>
              <a:gdLst>
                <a:gd name="T0" fmla="*/ 1027 w 1036"/>
                <a:gd name="T1" fmla="*/ 0 h 420"/>
                <a:gd name="T2" fmla="*/ 0 w 1036"/>
                <a:gd name="T3" fmla="*/ 417 h 420"/>
                <a:gd name="T4" fmla="*/ 24 w 1036"/>
                <a:gd name="T5" fmla="*/ 420 h 420"/>
                <a:gd name="T6" fmla="*/ 1036 w 1036"/>
                <a:gd name="T7" fmla="*/ 16 h 420"/>
                <a:gd name="T8" fmla="*/ 1027 w 1036"/>
                <a:gd name="T9" fmla="*/ 0 h 420"/>
              </a:gdLst>
              <a:ahLst/>
              <a:cxnLst>
                <a:cxn ang="0">
                  <a:pos x="T0" y="T1"/>
                </a:cxn>
                <a:cxn ang="0">
                  <a:pos x="T2" y="T3"/>
                </a:cxn>
                <a:cxn ang="0">
                  <a:pos x="T4" y="T5"/>
                </a:cxn>
                <a:cxn ang="0">
                  <a:pos x="T6" y="T7"/>
                </a:cxn>
                <a:cxn ang="0">
                  <a:pos x="T8" y="T9"/>
                </a:cxn>
              </a:cxnLst>
              <a:rect l="0" t="0" r="r" b="b"/>
              <a:pathLst>
                <a:path w="1036" h="420">
                  <a:moveTo>
                    <a:pt x="1027" y="0"/>
                  </a:moveTo>
                  <a:cubicBezTo>
                    <a:pt x="508" y="159"/>
                    <a:pt x="167" y="347"/>
                    <a:pt x="0" y="417"/>
                  </a:cubicBezTo>
                  <a:cubicBezTo>
                    <a:pt x="0" y="417"/>
                    <a:pt x="12" y="418"/>
                    <a:pt x="24" y="420"/>
                  </a:cubicBezTo>
                  <a:cubicBezTo>
                    <a:pt x="237" y="321"/>
                    <a:pt x="708" y="105"/>
                    <a:pt x="1036" y="16"/>
                  </a:cubicBezTo>
                  <a:cubicBezTo>
                    <a:pt x="1036" y="16"/>
                    <a:pt x="1027" y="0"/>
                    <a:pt x="1027" y="0"/>
                  </a:cubicBezTo>
                  <a:close/>
                </a:path>
              </a:pathLst>
            </a:custGeom>
            <a:gradFill rotWithShape="0">
              <a:gsLst>
                <a:gs pos="0">
                  <a:schemeClr val="bg1"/>
                </a:gs>
                <a:gs pos="5000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sz="2400" dirty="0">
                <a:solidFill>
                  <a:srgbClr val="FFFFFF"/>
                </a:solidFill>
                <a:latin typeface="Times New Roman" pitchFamily="18" charset="0"/>
              </a:endParaRPr>
            </a:p>
          </p:txBody>
        </p:sp>
        <p:sp>
          <p:nvSpPr>
            <p:cNvPr id="23" name="Freeform 21"/>
            <p:cNvSpPr>
              <a:spLocks/>
            </p:cNvSpPr>
            <p:nvPr/>
          </p:nvSpPr>
          <p:spPr bwMode="invGray">
            <a:xfrm rot="18897039" flipH="1">
              <a:off x="1486" y="2417"/>
              <a:ext cx="1060" cy="480"/>
            </a:xfrm>
            <a:custGeom>
              <a:avLst/>
              <a:gdLst>
                <a:gd name="T0" fmla="*/ 0 w 4763"/>
                <a:gd name="T1" fmla="*/ 1778 h 1845"/>
                <a:gd name="T2" fmla="*/ 4742 w 4763"/>
                <a:gd name="T3" fmla="*/ 0 h 1845"/>
                <a:gd name="T4" fmla="*/ 4763 w 4763"/>
                <a:gd name="T5" fmla="*/ 42 h 1845"/>
                <a:gd name="T6" fmla="*/ 20 w 4763"/>
                <a:gd name="T7" fmla="*/ 1845 h 1845"/>
                <a:gd name="T8" fmla="*/ 0 w 4763"/>
                <a:gd name="T9" fmla="*/ 1778 h 1845"/>
              </a:gdLst>
              <a:ahLst/>
              <a:cxnLst>
                <a:cxn ang="0">
                  <a:pos x="T0" y="T1"/>
                </a:cxn>
                <a:cxn ang="0">
                  <a:pos x="T2" y="T3"/>
                </a:cxn>
                <a:cxn ang="0">
                  <a:pos x="T4" y="T5"/>
                </a:cxn>
                <a:cxn ang="0">
                  <a:pos x="T6" y="T7"/>
                </a:cxn>
                <a:cxn ang="0">
                  <a:pos x="T8" y="T9"/>
                </a:cxn>
              </a:cxnLst>
              <a:rect l="0" t="0" r="r" b="b"/>
              <a:pathLst>
                <a:path w="4763" h="1845">
                  <a:moveTo>
                    <a:pt x="0" y="1778"/>
                  </a:moveTo>
                  <a:cubicBezTo>
                    <a:pt x="2065" y="797"/>
                    <a:pt x="3942" y="281"/>
                    <a:pt x="4742" y="0"/>
                  </a:cubicBezTo>
                  <a:lnTo>
                    <a:pt x="4763" y="42"/>
                  </a:lnTo>
                  <a:cubicBezTo>
                    <a:pt x="3976" y="350"/>
                    <a:pt x="1830" y="918"/>
                    <a:pt x="20" y="1845"/>
                  </a:cubicBezTo>
                  <a:cubicBezTo>
                    <a:pt x="20" y="1845"/>
                    <a:pt x="0" y="1778"/>
                    <a:pt x="0" y="1778"/>
                  </a:cubicBezTo>
                  <a:close/>
                </a:path>
              </a:pathLst>
            </a:custGeom>
            <a:gradFill rotWithShape="0">
              <a:gsLst>
                <a:gs pos="0">
                  <a:schemeClr val="bg1"/>
                </a:gs>
                <a:gs pos="5000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sz="2400" dirty="0">
                <a:solidFill>
                  <a:srgbClr val="FFFFFF"/>
                </a:solidFill>
                <a:latin typeface="Times New Roman" pitchFamily="18" charset="0"/>
              </a:endParaRPr>
            </a:p>
          </p:txBody>
        </p:sp>
        <p:sp>
          <p:nvSpPr>
            <p:cNvPr id="24" name="Freeform 22"/>
            <p:cNvSpPr>
              <a:spLocks/>
            </p:cNvSpPr>
            <p:nvPr/>
          </p:nvSpPr>
          <p:spPr bwMode="invGray">
            <a:xfrm rot="18897039" flipH="1">
              <a:off x="766" y="2417"/>
              <a:ext cx="1060" cy="480"/>
            </a:xfrm>
            <a:custGeom>
              <a:avLst/>
              <a:gdLst>
                <a:gd name="T0" fmla="*/ 0 w 4763"/>
                <a:gd name="T1" fmla="*/ 1778 h 1845"/>
                <a:gd name="T2" fmla="*/ 4742 w 4763"/>
                <a:gd name="T3" fmla="*/ 0 h 1845"/>
                <a:gd name="T4" fmla="*/ 4763 w 4763"/>
                <a:gd name="T5" fmla="*/ 42 h 1845"/>
                <a:gd name="T6" fmla="*/ 20 w 4763"/>
                <a:gd name="T7" fmla="*/ 1845 h 1845"/>
                <a:gd name="T8" fmla="*/ 0 w 4763"/>
                <a:gd name="T9" fmla="*/ 1778 h 1845"/>
              </a:gdLst>
              <a:ahLst/>
              <a:cxnLst>
                <a:cxn ang="0">
                  <a:pos x="T0" y="T1"/>
                </a:cxn>
                <a:cxn ang="0">
                  <a:pos x="T2" y="T3"/>
                </a:cxn>
                <a:cxn ang="0">
                  <a:pos x="T4" y="T5"/>
                </a:cxn>
                <a:cxn ang="0">
                  <a:pos x="T6" y="T7"/>
                </a:cxn>
                <a:cxn ang="0">
                  <a:pos x="T8" y="T9"/>
                </a:cxn>
              </a:cxnLst>
              <a:rect l="0" t="0" r="r" b="b"/>
              <a:pathLst>
                <a:path w="4763" h="1845">
                  <a:moveTo>
                    <a:pt x="0" y="1778"/>
                  </a:moveTo>
                  <a:cubicBezTo>
                    <a:pt x="2065" y="797"/>
                    <a:pt x="3942" y="281"/>
                    <a:pt x="4742" y="0"/>
                  </a:cubicBezTo>
                  <a:lnTo>
                    <a:pt x="4763" y="42"/>
                  </a:lnTo>
                  <a:cubicBezTo>
                    <a:pt x="3976" y="350"/>
                    <a:pt x="1830" y="918"/>
                    <a:pt x="20" y="1845"/>
                  </a:cubicBezTo>
                  <a:cubicBezTo>
                    <a:pt x="20" y="1845"/>
                    <a:pt x="0" y="1778"/>
                    <a:pt x="0" y="1778"/>
                  </a:cubicBezTo>
                  <a:close/>
                </a:path>
              </a:pathLst>
            </a:custGeom>
            <a:gradFill rotWithShape="0">
              <a:gsLst>
                <a:gs pos="0">
                  <a:schemeClr val="bg1"/>
                </a:gs>
                <a:gs pos="5000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sz="2400" dirty="0">
                <a:solidFill>
                  <a:srgbClr val="FFFFFF"/>
                </a:solidFill>
                <a:latin typeface="Times New Roman" pitchFamily="18" charset="0"/>
              </a:endParaRPr>
            </a:p>
          </p:txBody>
        </p:sp>
        <p:sp>
          <p:nvSpPr>
            <p:cNvPr id="25" name="Freeform 23"/>
            <p:cNvSpPr>
              <a:spLocks/>
            </p:cNvSpPr>
            <p:nvPr/>
          </p:nvSpPr>
          <p:spPr bwMode="invGray">
            <a:xfrm rot="18897039" flipH="1">
              <a:off x="31" y="2385"/>
              <a:ext cx="1034" cy="487"/>
            </a:xfrm>
            <a:custGeom>
              <a:avLst/>
              <a:gdLst>
                <a:gd name="T0" fmla="*/ 0 w 4763"/>
                <a:gd name="T1" fmla="*/ 1778 h 1845"/>
                <a:gd name="T2" fmla="*/ 4742 w 4763"/>
                <a:gd name="T3" fmla="*/ 0 h 1845"/>
                <a:gd name="T4" fmla="*/ 4763 w 4763"/>
                <a:gd name="T5" fmla="*/ 42 h 1845"/>
                <a:gd name="T6" fmla="*/ 20 w 4763"/>
                <a:gd name="T7" fmla="*/ 1845 h 1845"/>
                <a:gd name="T8" fmla="*/ 0 w 4763"/>
                <a:gd name="T9" fmla="*/ 1778 h 1845"/>
              </a:gdLst>
              <a:ahLst/>
              <a:cxnLst>
                <a:cxn ang="0">
                  <a:pos x="T0" y="T1"/>
                </a:cxn>
                <a:cxn ang="0">
                  <a:pos x="T2" y="T3"/>
                </a:cxn>
                <a:cxn ang="0">
                  <a:pos x="T4" y="T5"/>
                </a:cxn>
                <a:cxn ang="0">
                  <a:pos x="T6" y="T7"/>
                </a:cxn>
                <a:cxn ang="0">
                  <a:pos x="T8" y="T9"/>
                </a:cxn>
              </a:cxnLst>
              <a:rect l="0" t="0" r="r" b="b"/>
              <a:pathLst>
                <a:path w="4763" h="1845">
                  <a:moveTo>
                    <a:pt x="0" y="1778"/>
                  </a:moveTo>
                  <a:cubicBezTo>
                    <a:pt x="2065" y="797"/>
                    <a:pt x="3942" y="281"/>
                    <a:pt x="4742" y="0"/>
                  </a:cubicBezTo>
                  <a:lnTo>
                    <a:pt x="4763" y="42"/>
                  </a:lnTo>
                  <a:cubicBezTo>
                    <a:pt x="3976" y="350"/>
                    <a:pt x="1830" y="918"/>
                    <a:pt x="20" y="1845"/>
                  </a:cubicBezTo>
                  <a:cubicBezTo>
                    <a:pt x="20" y="1845"/>
                    <a:pt x="0" y="1778"/>
                    <a:pt x="0" y="1778"/>
                  </a:cubicBezTo>
                  <a:close/>
                </a:path>
              </a:pathLst>
            </a:custGeom>
            <a:gradFill rotWithShape="0">
              <a:gsLst>
                <a:gs pos="0">
                  <a:schemeClr val="bg1"/>
                </a:gs>
                <a:gs pos="5000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sz="2400" dirty="0">
                <a:solidFill>
                  <a:srgbClr val="FFFFFF"/>
                </a:solidFill>
                <a:latin typeface="Times New Roman" pitchFamily="18" charset="0"/>
              </a:endParaRPr>
            </a:p>
          </p:txBody>
        </p:sp>
        <p:sp>
          <p:nvSpPr>
            <p:cNvPr id="26" name="Freeform 24"/>
            <p:cNvSpPr>
              <a:spLocks/>
            </p:cNvSpPr>
            <p:nvPr/>
          </p:nvSpPr>
          <p:spPr bwMode="invGray">
            <a:xfrm flipH="1" flipV="1">
              <a:off x="576" y="2441"/>
              <a:ext cx="3552" cy="432"/>
            </a:xfrm>
            <a:custGeom>
              <a:avLst/>
              <a:gdLst>
                <a:gd name="T0" fmla="*/ 0 w 4763"/>
                <a:gd name="T1" fmla="*/ 1778 h 1845"/>
                <a:gd name="T2" fmla="*/ 4742 w 4763"/>
                <a:gd name="T3" fmla="*/ 0 h 1845"/>
                <a:gd name="T4" fmla="*/ 4763 w 4763"/>
                <a:gd name="T5" fmla="*/ 42 h 1845"/>
                <a:gd name="T6" fmla="*/ 20 w 4763"/>
                <a:gd name="T7" fmla="*/ 1845 h 1845"/>
                <a:gd name="T8" fmla="*/ 0 w 4763"/>
                <a:gd name="T9" fmla="*/ 1778 h 1845"/>
              </a:gdLst>
              <a:ahLst/>
              <a:cxnLst>
                <a:cxn ang="0">
                  <a:pos x="T0" y="T1"/>
                </a:cxn>
                <a:cxn ang="0">
                  <a:pos x="T2" y="T3"/>
                </a:cxn>
                <a:cxn ang="0">
                  <a:pos x="T4" y="T5"/>
                </a:cxn>
                <a:cxn ang="0">
                  <a:pos x="T6" y="T7"/>
                </a:cxn>
                <a:cxn ang="0">
                  <a:pos x="T8" y="T9"/>
                </a:cxn>
              </a:cxnLst>
              <a:rect l="0" t="0" r="r" b="b"/>
              <a:pathLst>
                <a:path w="4763" h="1845">
                  <a:moveTo>
                    <a:pt x="0" y="1778"/>
                  </a:moveTo>
                  <a:cubicBezTo>
                    <a:pt x="2065" y="797"/>
                    <a:pt x="3942" y="281"/>
                    <a:pt x="4742" y="0"/>
                  </a:cubicBezTo>
                  <a:lnTo>
                    <a:pt x="4763" y="42"/>
                  </a:lnTo>
                  <a:cubicBezTo>
                    <a:pt x="3976" y="350"/>
                    <a:pt x="1830" y="918"/>
                    <a:pt x="20" y="1845"/>
                  </a:cubicBezTo>
                  <a:cubicBezTo>
                    <a:pt x="20" y="1845"/>
                    <a:pt x="0" y="1778"/>
                    <a:pt x="0" y="1778"/>
                  </a:cubicBezTo>
                  <a:close/>
                </a:path>
              </a:pathLst>
            </a:custGeom>
            <a:gradFill rotWithShape="0">
              <a:gsLst>
                <a:gs pos="0">
                  <a:schemeClr val="bg1"/>
                </a:gs>
                <a:gs pos="5000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sz="2400" dirty="0">
                <a:solidFill>
                  <a:srgbClr val="FFFFFF"/>
                </a:solidFill>
                <a:latin typeface="Times New Roman" pitchFamily="18" charset="0"/>
              </a:endParaRPr>
            </a:p>
          </p:txBody>
        </p:sp>
        <p:sp>
          <p:nvSpPr>
            <p:cNvPr id="27" name="Freeform 25"/>
            <p:cNvSpPr>
              <a:spLocks/>
            </p:cNvSpPr>
            <p:nvPr/>
          </p:nvSpPr>
          <p:spPr bwMode="invGray">
            <a:xfrm flipH="1" flipV="1">
              <a:off x="240" y="2441"/>
              <a:ext cx="1536" cy="432"/>
            </a:xfrm>
            <a:custGeom>
              <a:avLst/>
              <a:gdLst>
                <a:gd name="T0" fmla="*/ 0 w 4763"/>
                <a:gd name="T1" fmla="*/ 1778 h 1845"/>
                <a:gd name="T2" fmla="*/ 4742 w 4763"/>
                <a:gd name="T3" fmla="*/ 0 h 1845"/>
                <a:gd name="T4" fmla="*/ 4763 w 4763"/>
                <a:gd name="T5" fmla="*/ 42 h 1845"/>
                <a:gd name="T6" fmla="*/ 20 w 4763"/>
                <a:gd name="T7" fmla="*/ 1845 h 1845"/>
                <a:gd name="T8" fmla="*/ 0 w 4763"/>
                <a:gd name="T9" fmla="*/ 1778 h 1845"/>
              </a:gdLst>
              <a:ahLst/>
              <a:cxnLst>
                <a:cxn ang="0">
                  <a:pos x="T0" y="T1"/>
                </a:cxn>
                <a:cxn ang="0">
                  <a:pos x="T2" y="T3"/>
                </a:cxn>
                <a:cxn ang="0">
                  <a:pos x="T4" y="T5"/>
                </a:cxn>
                <a:cxn ang="0">
                  <a:pos x="T6" y="T7"/>
                </a:cxn>
                <a:cxn ang="0">
                  <a:pos x="T8" y="T9"/>
                </a:cxn>
              </a:cxnLst>
              <a:rect l="0" t="0" r="r" b="b"/>
              <a:pathLst>
                <a:path w="4763" h="1845">
                  <a:moveTo>
                    <a:pt x="0" y="1778"/>
                  </a:moveTo>
                  <a:cubicBezTo>
                    <a:pt x="2065" y="797"/>
                    <a:pt x="3942" y="281"/>
                    <a:pt x="4742" y="0"/>
                  </a:cubicBezTo>
                  <a:lnTo>
                    <a:pt x="4763" y="42"/>
                  </a:lnTo>
                  <a:cubicBezTo>
                    <a:pt x="3976" y="350"/>
                    <a:pt x="1830" y="918"/>
                    <a:pt x="20" y="1845"/>
                  </a:cubicBezTo>
                  <a:cubicBezTo>
                    <a:pt x="20" y="1845"/>
                    <a:pt x="0" y="1778"/>
                    <a:pt x="0" y="1778"/>
                  </a:cubicBezTo>
                  <a:close/>
                </a:path>
              </a:pathLst>
            </a:custGeom>
            <a:gradFill rotWithShape="0">
              <a:gsLst>
                <a:gs pos="0">
                  <a:schemeClr val="bg1"/>
                </a:gs>
                <a:gs pos="5000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sz="2400" dirty="0">
                <a:solidFill>
                  <a:srgbClr val="FFFFFF"/>
                </a:solidFill>
                <a:latin typeface="Times New Roman" pitchFamily="18" charset="0"/>
              </a:endParaRPr>
            </a:p>
          </p:txBody>
        </p:sp>
        <p:sp>
          <p:nvSpPr>
            <p:cNvPr id="28" name="Freeform 26"/>
            <p:cNvSpPr>
              <a:spLocks/>
            </p:cNvSpPr>
            <p:nvPr/>
          </p:nvSpPr>
          <p:spPr bwMode="invGray">
            <a:xfrm flipH="1" flipV="1">
              <a:off x="3036" y="2489"/>
              <a:ext cx="1332" cy="383"/>
            </a:xfrm>
            <a:custGeom>
              <a:avLst/>
              <a:gdLst>
                <a:gd name="T0" fmla="*/ 0 w 4763"/>
                <a:gd name="T1" fmla="*/ 1778 h 1845"/>
                <a:gd name="T2" fmla="*/ 4742 w 4763"/>
                <a:gd name="T3" fmla="*/ 0 h 1845"/>
                <a:gd name="T4" fmla="*/ 4763 w 4763"/>
                <a:gd name="T5" fmla="*/ 42 h 1845"/>
                <a:gd name="T6" fmla="*/ 20 w 4763"/>
                <a:gd name="T7" fmla="*/ 1845 h 1845"/>
                <a:gd name="T8" fmla="*/ 0 w 4763"/>
                <a:gd name="T9" fmla="*/ 1778 h 1845"/>
              </a:gdLst>
              <a:ahLst/>
              <a:cxnLst>
                <a:cxn ang="0">
                  <a:pos x="T0" y="T1"/>
                </a:cxn>
                <a:cxn ang="0">
                  <a:pos x="T2" y="T3"/>
                </a:cxn>
                <a:cxn ang="0">
                  <a:pos x="T4" y="T5"/>
                </a:cxn>
                <a:cxn ang="0">
                  <a:pos x="T6" y="T7"/>
                </a:cxn>
                <a:cxn ang="0">
                  <a:pos x="T8" y="T9"/>
                </a:cxn>
              </a:cxnLst>
              <a:rect l="0" t="0" r="r" b="b"/>
              <a:pathLst>
                <a:path w="4763" h="1845">
                  <a:moveTo>
                    <a:pt x="0" y="1778"/>
                  </a:moveTo>
                  <a:cubicBezTo>
                    <a:pt x="2065" y="797"/>
                    <a:pt x="3942" y="281"/>
                    <a:pt x="4742" y="0"/>
                  </a:cubicBezTo>
                  <a:lnTo>
                    <a:pt x="4763" y="42"/>
                  </a:lnTo>
                  <a:cubicBezTo>
                    <a:pt x="3976" y="350"/>
                    <a:pt x="1830" y="918"/>
                    <a:pt x="20" y="1845"/>
                  </a:cubicBezTo>
                  <a:cubicBezTo>
                    <a:pt x="20" y="1845"/>
                    <a:pt x="0" y="1778"/>
                    <a:pt x="0" y="1778"/>
                  </a:cubicBezTo>
                  <a:close/>
                </a:path>
              </a:pathLst>
            </a:custGeom>
            <a:gradFill rotWithShape="0">
              <a:gsLst>
                <a:gs pos="0">
                  <a:schemeClr val="bg1"/>
                </a:gs>
                <a:gs pos="5000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sz="2400" dirty="0">
                <a:solidFill>
                  <a:srgbClr val="FFFFFF"/>
                </a:solidFill>
                <a:latin typeface="Times New Roman" pitchFamily="18" charset="0"/>
              </a:endParaRPr>
            </a:p>
          </p:txBody>
        </p:sp>
        <p:sp>
          <p:nvSpPr>
            <p:cNvPr id="29" name="Freeform 27"/>
            <p:cNvSpPr>
              <a:spLocks/>
            </p:cNvSpPr>
            <p:nvPr/>
          </p:nvSpPr>
          <p:spPr bwMode="invGray">
            <a:xfrm flipH="1" flipV="1">
              <a:off x="3984" y="2441"/>
              <a:ext cx="1536" cy="432"/>
            </a:xfrm>
            <a:custGeom>
              <a:avLst/>
              <a:gdLst>
                <a:gd name="T0" fmla="*/ 0 w 4763"/>
                <a:gd name="T1" fmla="*/ 1778 h 1845"/>
                <a:gd name="T2" fmla="*/ 4742 w 4763"/>
                <a:gd name="T3" fmla="*/ 0 h 1845"/>
                <a:gd name="T4" fmla="*/ 4763 w 4763"/>
                <a:gd name="T5" fmla="*/ 42 h 1845"/>
                <a:gd name="T6" fmla="*/ 20 w 4763"/>
                <a:gd name="T7" fmla="*/ 1845 h 1845"/>
                <a:gd name="T8" fmla="*/ 0 w 4763"/>
                <a:gd name="T9" fmla="*/ 1778 h 1845"/>
              </a:gdLst>
              <a:ahLst/>
              <a:cxnLst>
                <a:cxn ang="0">
                  <a:pos x="T0" y="T1"/>
                </a:cxn>
                <a:cxn ang="0">
                  <a:pos x="T2" y="T3"/>
                </a:cxn>
                <a:cxn ang="0">
                  <a:pos x="T4" y="T5"/>
                </a:cxn>
                <a:cxn ang="0">
                  <a:pos x="T6" y="T7"/>
                </a:cxn>
                <a:cxn ang="0">
                  <a:pos x="T8" y="T9"/>
                </a:cxn>
              </a:cxnLst>
              <a:rect l="0" t="0" r="r" b="b"/>
              <a:pathLst>
                <a:path w="4763" h="1845">
                  <a:moveTo>
                    <a:pt x="0" y="1778"/>
                  </a:moveTo>
                  <a:cubicBezTo>
                    <a:pt x="2065" y="797"/>
                    <a:pt x="3942" y="281"/>
                    <a:pt x="4742" y="0"/>
                  </a:cubicBezTo>
                  <a:lnTo>
                    <a:pt x="4763" y="42"/>
                  </a:lnTo>
                  <a:cubicBezTo>
                    <a:pt x="3976" y="350"/>
                    <a:pt x="1830" y="918"/>
                    <a:pt x="20" y="1845"/>
                  </a:cubicBezTo>
                  <a:cubicBezTo>
                    <a:pt x="20" y="1845"/>
                    <a:pt x="0" y="1778"/>
                    <a:pt x="0" y="1778"/>
                  </a:cubicBezTo>
                  <a:close/>
                </a:path>
              </a:pathLst>
            </a:custGeom>
            <a:gradFill rotWithShape="0">
              <a:gsLst>
                <a:gs pos="0">
                  <a:schemeClr val="bg1"/>
                </a:gs>
                <a:gs pos="5000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sz="2400" dirty="0">
                <a:solidFill>
                  <a:srgbClr val="FFFFFF"/>
                </a:solidFill>
                <a:latin typeface="Times New Roman" pitchFamily="18" charset="0"/>
              </a:endParaRPr>
            </a:p>
          </p:txBody>
        </p:sp>
        <p:sp>
          <p:nvSpPr>
            <p:cNvPr id="30" name="Freeform 28"/>
            <p:cNvSpPr>
              <a:spLocks/>
            </p:cNvSpPr>
            <p:nvPr/>
          </p:nvSpPr>
          <p:spPr bwMode="invGray">
            <a:xfrm flipH="1" flipV="1">
              <a:off x="3456" y="2441"/>
              <a:ext cx="2304" cy="432"/>
            </a:xfrm>
            <a:custGeom>
              <a:avLst/>
              <a:gdLst>
                <a:gd name="T0" fmla="*/ 0 w 4763"/>
                <a:gd name="T1" fmla="*/ 1778 h 1845"/>
                <a:gd name="T2" fmla="*/ 4742 w 4763"/>
                <a:gd name="T3" fmla="*/ 0 h 1845"/>
                <a:gd name="T4" fmla="*/ 4763 w 4763"/>
                <a:gd name="T5" fmla="*/ 42 h 1845"/>
                <a:gd name="T6" fmla="*/ 20 w 4763"/>
                <a:gd name="T7" fmla="*/ 1845 h 1845"/>
                <a:gd name="T8" fmla="*/ 0 w 4763"/>
                <a:gd name="T9" fmla="*/ 1778 h 1845"/>
              </a:gdLst>
              <a:ahLst/>
              <a:cxnLst>
                <a:cxn ang="0">
                  <a:pos x="T0" y="T1"/>
                </a:cxn>
                <a:cxn ang="0">
                  <a:pos x="T2" y="T3"/>
                </a:cxn>
                <a:cxn ang="0">
                  <a:pos x="T4" y="T5"/>
                </a:cxn>
                <a:cxn ang="0">
                  <a:pos x="T6" y="T7"/>
                </a:cxn>
                <a:cxn ang="0">
                  <a:pos x="T8" y="T9"/>
                </a:cxn>
              </a:cxnLst>
              <a:rect l="0" t="0" r="r" b="b"/>
              <a:pathLst>
                <a:path w="4763" h="1845">
                  <a:moveTo>
                    <a:pt x="0" y="1778"/>
                  </a:moveTo>
                  <a:cubicBezTo>
                    <a:pt x="2065" y="797"/>
                    <a:pt x="3942" y="281"/>
                    <a:pt x="4742" y="0"/>
                  </a:cubicBezTo>
                  <a:lnTo>
                    <a:pt x="4763" y="42"/>
                  </a:lnTo>
                  <a:cubicBezTo>
                    <a:pt x="3976" y="350"/>
                    <a:pt x="1830" y="918"/>
                    <a:pt x="20" y="1845"/>
                  </a:cubicBezTo>
                  <a:cubicBezTo>
                    <a:pt x="20" y="1845"/>
                    <a:pt x="0" y="1778"/>
                    <a:pt x="0" y="1778"/>
                  </a:cubicBezTo>
                  <a:close/>
                </a:path>
              </a:pathLst>
            </a:custGeom>
            <a:gradFill rotWithShape="0">
              <a:gsLst>
                <a:gs pos="0">
                  <a:schemeClr val="bg1"/>
                </a:gs>
                <a:gs pos="5000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sz="2400" dirty="0">
                <a:solidFill>
                  <a:srgbClr val="FFFFFF"/>
                </a:solidFill>
                <a:latin typeface="Times New Roman" pitchFamily="18" charset="0"/>
              </a:endParaRPr>
            </a:p>
          </p:txBody>
        </p:sp>
        <p:sp>
          <p:nvSpPr>
            <p:cNvPr id="31" name="Rectangle 29"/>
            <p:cNvSpPr>
              <a:spLocks noChangeArrowheads="1"/>
            </p:cNvSpPr>
            <p:nvPr/>
          </p:nvSpPr>
          <p:spPr bwMode="invGray">
            <a:xfrm>
              <a:off x="0" y="2462"/>
              <a:ext cx="5760" cy="14"/>
            </a:xfrm>
            <a:prstGeom prst="rect">
              <a:avLst/>
            </a:prstGeom>
            <a:gradFill rotWithShape="0">
              <a:gsLst>
                <a:gs pos="0">
                  <a:schemeClr val="bg2"/>
                </a:gs>
                <a:gs pos="50000">
                  <a:schemeClr val="accent1"/>
                </a:gs>
                <a:gs pos="100000">
                  <a:schemeClr val="bg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sz="2400" dirty="0">
                <a:solidFill>
                  <a:srgbClr val="FFFFFF"/>
                </a:solidFill>
                <a:latin typeface="Times New Roman" pitchFamily="18" charset="0"/>
              </a:endParaRPr>
            </a:p>
          </p:txBody>
        </p:sp>
        <p:sp>
          <p:nvSpPr>
            <p:cNvPr id="32" name="Rectangle 30"/>
            <p:cNvSpPr>
              <a:spLocks noChangeArrowheads="1"/>
            </p:cNvSpPr>
            <p:nvPr/>
          </p:nvSpPr>
          <p:spPr bwMode="hidden">
            <a:xfrm>
              <a:off x="0" y="2880"/>
              <a:ext cx="5760" cy="576"/>
            </a:xfrm>
            <a:prstGeom prst="rect">
              <a:avLst/>
            </a:prstGeom>
            <a:gradFill rotWithShape="0">
              <a:gsLst>
                <a:gs pos="0">
                  <a:schemeClr val="bg2"/>
                </a:gs>
                <a:gs pos="100000">
                  <a:schemeClr val="bg1"/>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2400">
                <a:solidFill>
                  <a:srgbClr val="FFFFFF"/>
                </a:solidFill>
                <a:latin typeface="Times New Roman" pitchFamily="18" charset="0"/>
              </a:endParaRPr>
            </a:p>
          </p:txBody>
        </p:sp>
        <p:sp>
          <p:nvSpPr>
            <p:cNvPr id="33" name="Rectangle 31"/>
            <p:cNvSpPr>
              <a:spLocks noChangeArrowheads="1"/>
            </p:cNvSpPr>
            <p:nvPr/>
          </p:nvSpPr>
          <p:spPr bwMode="hidden">
            <a:xfrm>
              <a:off x="0" y="3408"/>
              <a:ext cx="5760" cy="91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2400">
                <a:solidFill>
                  <a:srgbClr val="FFFFFF"/>
                </a:solidFill>
                <a:latin typeface="Times New Roman" pitchFamily="18" charset="0"/>
              </a:endParaRPr>
            </a:p>
          </p:txBody>
        </p:sp>
        <p:pic>
          <p:nvPicPr>
            <p:cNvPr id="34" name="Picture 32" descr="BTZBUL1A"/>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6" y="1650"/>
              <a:ext cx="204" cy="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4785" name="Rectangle 33"/>
          <p:cNvSpPr>
            <a:spLocks noGrp="1" noChangeArrowheads="1"/>
          </p:cNvSpPr>
          <p:nvPr>
            <p:ph type="ctrTitle"/>
          </p:nvPr>
        </p:nvSpPr>
        <p:spPr>
          <a:xfrm>
            <a:off x="1676400" y="1905000"/>
            <a:ext cx="7239000" cy="1905000"/>
          </a:xfrm>
        </p:spPr>
        <p:txBody>
          <a:bodyPr/>
          <a:lstStyle>
            <a:lvl1pPr algn="l">
              <a:defRPr/>
            </a:lvl1pPr>
          </a:lstStyle>
          <a:p>
            <a:pPr lvl="0"/>
            <a:r>
              <a:rPr lang="en-US" noProof="0" smtClean="0"/>
              <a:t>Click to edit Master title style</a:t>
            </a:r>
          </a:p>
        </p:txBody>
      </p:sp>
      <p:sp>
        <p:nvSpPr>
          <p:cNvPr id="74786" name="Rectangle 34"/>
          <p:cNvSpPr>
            <a:spLocks noGrp="1" noChangeArrowheads="1"/>
          </p:cNvSpPr>
          <p:nvPr>
            <p:ph type="subTitle" idx="1"/>
          </p:nvPr>
        </p:nvSpPr>
        <p:spPr>
          <a:xfrm>
            <a:off x="1676400" y="4572000"/>
            <a:ext cx="6400800" cy="1679575"/>
          </a:xfrm>
        </p:spPr>
        <p:txBody>
          <a:bodyPr anchor="ctr"/>
          <a:lstStyle>
            <a:lvl1pPr marL="0" indent="0" algn="ctr">
              <a:buFontTx/>
              <a:buNone/>
              <a:defRPr/>
            </a:lvl1pPr>
          </a:lstStyle>
          <a:p>
            <a:pPr lvl="0"/>
            <a:r>
              <a:rPr lang="en-US" noProof="0" smtClean="0"/>
              <a:t>Click to edit Master subtitle style</a:t>
            </a:r>
          </a:p>
        </p:txBody>
      </p:sp>
      <p:sp>
        <p:nvSpPr>
          <p:cNvPr id="35" name="Rectangle 35"/>
          <p:cNvSpPr>
            <a:spLocks noGrp="1" noChangeArrowheads="1"/>
          </p:cNvSpPr>
          <p:nvPr>
            <p:ph type="dt" sz="half" idx="10"/>
          </p:nvPr>
        </p:nvSpPr>
        <p:spPr>
          <a:xfrm>
            <a:off x="685800" y="6324600"/>
            <a:ext cx="1905000" cy="457200"/>
          </a:xfrm>
        </p:spPr>
        <p:txBody>
          <a:bodyPr/>
          <a:lstStyle>
            <a:lvl1pPr>
              <a:defRPr dirty="0"/>
            </a:lvl1pPr>
          </a:lstStyle>
          <a:p>
            <a:pPr>
              <a:defRPr/>
            </a:pPr>
            <a:endParaRPr lang="en-US">
              <a:solidFill>
                <a:srgbClr val="FFFFFF"/>
              </a:solidFill>
            </a:endParaRPr>
          </a:p>
        </p:txBody>
      </p:sp>
      <p:sp>
        <p:nvSpPr>
          <p:cNvPr id="36" name="Rectangle 36"/>
          <p:cNvSpPr>
            <a:spLocks noGrp="1" noChangeArrowheads="1"/>
          </p:cNvSpPr>
          <p:nvPr>
            <p:ph type="ftr" sz="quarter" idx="11"/>
          </p:nvPr>
        </p:nvSpPr>
        <p:spPr>
          <a:xfrm>
            <a:off x="3124200" y="6324600"/>
            <a:ext cx="2895600" cy="457200"/>
          </a:xfrm>
        </p:spPr>
        <p:txBody>
          <a:bodyPr/>
          <a:lstStyle>
            <a:lvl1pPr>
              <a:defRPr dirty="0"/>
            </a:lvl1pPr>
          </a:lstStyle>
          <a:p>
            <a:pPr>
              <a:defRPr/>
            </a:pPr>
            <a:endParaRPr lang="en-US">
              <a:solidFill>
                <a:srgbClr val="FFFFFF"/>
              </a:solidFill>
            </a:endParaRPr>
          </a:p>
        </p:txBody>
      </p:sp>
      <p:sp>
        <p:nvSpPr>
          <p:cNvPr id="37" name="Rectangle 37"/>
          <p:cNvSpPr>
            <a:spLocks noGrp="1" noChangeArrowheads="1"/>
          </p:cNvSpPr>
          <p:nvPr>
            <p:ph type="sldNum" sz="quarter" idx="12"/>
          </p:nvPr>
        </p:nvSpPr>
        <p:spPr>
          <a:xfrm>
            <a:off x="6553200" y="6324600"/>
            <a:ext cx="1905000" cy="457200"/>
          </a:xfrm>
        </p:spPr>
        <p:txBody>
          <a:bodyPr/>
          <a:lstStyle>
            <a:lvl1pPr>
              <a:defRPr/>
            </a:lvl1pPr>
          </a:lstStyle>
          <a:p>
            <a:pPr>
              <a:defRPr/>
            </a:pPr>
            <a:fld id="{B4F47972-4C8B-4CD0-8E83-C2A2A884BF12}" type="slidenum">
              <a:rPr lang="en-US">
                <a:solidFill>
                  <a:srgbClr val="FFFFFF"/>
                </a:solidFill>
              </a:rPr>
              <a:pPr>
                <a:defRPr/>
              </a:pPr>
              <a:t>‹#›</a:t>
            </a:fld>
            <a:endParaRPr lang="en-US" dirty="0">
              <a:solidFill>
                <a:srgbClr val="FFFFFF"/>
              </a:solidFill>
            </a:endParaRPr>
          </a:p>
        </p:txBody>
      </p:sp>
    </p:spTree>
    <p:extLst>
      <p:ext uri="{BB962C8B-B14F-4D97-AF65-F5344CB8AC3E}">
        <p14:creationId xmlns:p14="http://schemas.microsoft.com/office/powerpoint/2010/main" val="25429777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2"/>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33"/>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34"/>
          <p:cNvSpPr>
            <a:spLocks noGrp="1" noChangeArrowheads="1"/>
          </p:cNvSpPr>
          <p:nvPr>
            <p:ph type="sldNum" sz="quarter" idx="12"/>
          </p:nvPr>
        </p:nvSpPr>
        <p:spPr>
          <a:ln/>
        </p:spPr>
        <p:txBody>
          <a:bodyPr/>
          <a:lstStyle>
            <a:lvl1pPr>
              <a:defRPr/>
            </a:lvl1pPr>
          </a:lstStyle>
          <a:p>
            <a:pPr>
              <a:defRPr/>
            </a:pPr>
            <a:fld id="{33D3986E-9370-4372-9FC6-AAE1397ADD2B}" type="slidenum">
              <a:rPr lang="en-US">
                <a:solidFill>
                  <a:srgbClr val="FFFFFF"/>
                </a:solidFill>
              </a:rPr>
              <a:pPr>
                <a:defRPr/>
              </a:pPr>
              <a:t>‹#›</a:t>
            </a:fld>
            <a:endParaRPr lang="en-US" dirty="0">
              <a:solidFill>
                <a:srgbClr val="FFFFFF"/>
              </a:solidFill>
            </a:endParaRPr>
          </a:p>
        </p:txBody>
      </p:sp>
    </p:spTree>
    <p:extLst>
      <p:ext uri="{BB962C8B-B14F-4D97-AF65-F5344CB8AC3E}">
        <p14:creationId xmlns:p14="http://schemas.microsoft.com/office/powerpoint/2010/main" val="27501072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465138"/>
            <a:ext cx="1943100" cy="56308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465138"/>
            <a:ext cx="5676900" cy="56308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2"/>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33"/>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34"/>
          <p:cNvSpPr>
            <a:spLocks noGrp="1" noChangeArrowheads="1"/>
          </p:cNvSpPr>
          <p:nvPr>
            <p:ph type="sldNum" sz="quarter" idx="12"/>
          </p:nvPr>
        </p:nvSpPr>
        <p:spPr>
          <a:ln/>
        </p:spPr>
        <p:txBody>
          <a:bodyPr/>
          <a:lstStyle>
            <a:lvl1pPr>
              <a:defRPr/>
            </a:lvl1pPr>
          </a:lstStyle>
          <a:p>
            <a:pPr>
              <a:defRPr/>
            </a:pPr>
            <a:fld id="{B7C574BB-D794-4CD7-B1EA-77955319149D}" type="slidenum">
              <a:rPr lang="en-US">
                <a:solidFill>
                  <a:srgbClr val="FFFFFF"/>
                </a:solidFill>
              </a:rPr>
              <a:pPr>
                <a:defRPr/>
              </a:pPr>
              <a:t>‹#›</a:t>
            </a:fld>
            <a:endParaRPr lang="en-US" dirty="0">
              <a:solidFill>
                <a:srgbClr val="FFFFFF"/>
              </a:solidFill>
            </a:endParaRPr>
          </a:p>
        </p:txBody>
      </p:sp>
    </p:spTree>
    <p:extLst>
      <p:ext uri="{BB962C8B-B14F-4D97-AF65-F5344CB8AC3E}">
        <p14:creationId xmlns:p14="http://schemas.microsoft.com/office/powerpoint/2010/main" val="42720196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465138"/>
            <a:ext cx="7772400" cy="56308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32"/>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4" name="Rectangle 33"/>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5" name="Rectangle 34"/>
          <p:cNvSpPr>
            <a:spLocks noGrp="1" noChangeArrowheads="1"/>
          </p:cNvSpPr>
          <p:nvPr>
            <p:ph type="sldNum" sz="quarter" idx="12"/>
          </p:nvPr>
        </p:nvSpPr>
        <p:spPr>
          <a:ln/>
        </p:spPr>
        <p:txBody>
          <a:bodyPr/>
          <a:lstStyle>
            <a:lvl1pPr>
              <a:defRPr/>
            </a:lvl1pPr>
          </a:lstStyle>
          <a:p>
            <a:pPr>
              <a:defRPr/>
            </a:pPr>
            <a:fld id="{4544F642-BEFA-4D4A-BC8D-592CC3ACBC7A}" type="slidenum">
              <a:rPr lang="en-US">
                <a:solidFill>
                  <a:srgbClr val="FFFFFF"/>
                </a:solidFill>
              </a:rPr>
              <a:pPr>
                <a:defRPr/>
              </a:pPr>
              <a:t>‹#›</a:t>
            </a:fld>
            <a:endParaRPr lang="en-US" dirty="0">
              <a:solidFill>
                <a:srgbClr val="FFFFFF"/>
              </a:solidFill>
            </a:endParaRPr>
          </a:p>
        </p:txBody>
      </p:sp>
    </p:spTree>
    <p:extLst>
      <p:ext uri="{BB962C8B-B14F-4D97-AF65-F5344CB8AC3E}">
        <p14:creationId xmlns:p14="http://schemas.microsoft.com/office/powerpoint/2010/main" val="4094292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2"/>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33"/>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34"/>
          <p:cNvSpPr>
            <a:spLocks noGrp="1" noChangeArrowheads="1"/>
          </p:cNvSpPr>
          <p:nvPr>
            <p:ph type="sldNum" sz="quarter" idx="12"/>
          </p:nvPr>
        </p:nvSpPr>
        <p:spPr>
          <a:ln/>
        </p:spPr>
        <p:txBody>
          <a:bodyPr/>
          <a:lstStyle>
            <a:lvl1pPr>
              <a:defRPr/>
            </a:lvl1pPr>
          </a:lstStyle>
          <a:p>
            <a:pPr>
              <a:defRPr/>
            </a:pPr>
            <a:fld id="{4739C6E5-3B6C-4202-8B10-53F09E949E30}" type="slidenum">
              <a:rPr lang="en-US">
                <a:solidFill>
                  <a:srgbClr val="FFFFFF"/>
                </a:solidFill>
              </a:rPr>
              <a:pPr>
                <a:defRPr/>
              </a:pPr>
              <a:t>‹#›</a:t>
            </a:fld>
            <a:endParaRPr lang="en-US" dirty="0">
              <a:solidFill>
                <a:srgbClr val="FFFFFF"/>
              </a:solidFill>
            </a:endParaRPr>
          </a:p>
        </p:txBody>
      </p:sp>
    </p:spTree>
    <p:extLst>
      <p:ext uri="{BB962C8B-B14F-4D97-AF65-F5344CB8AC3E}">
        <p14:creationId xmlns:p14="http://schemas.microsoft.com/office/powerpoint/2010/main" val="13927953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2"/>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33"/>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34"/>
          <p:cNvSpPr>
            <a:spLocks noGrp="1" noChangeArrowheads="1"/>
          </p:cNvSpPr>
          <p:nvPr>
            <p:ph type="sldNum" sz="quarter" idx="12"/>
          </p:nvPr>
        </p:nvSpPr>
        <p:spPr>
          <a:ln/>
        </p:spPr>
        <p:txBody>
          <a:bodyPr/>
          <a:lstStyle>
            <a:lvl1pPr>
              <a:defRPr/>
            </a:lvl1pPr>
          </a:lstStyle>
          <a:p>
            <a:pPr>
              <a:defRPr/>
            </a:pPr>
            <a:fld id="{1A25890C-B3F0-4183-8770-2DEC6631C9A6}" type="slidenum">
              <a:rPr lang="en-US">
                <a:solidFill>
                  <a:srgbClr val="FFFFFF"/>
                </a:solidFill>
              </a:rPr>
              <a:pPr>
                <a:defRPr/>
              </a:pPr>
              <a:t>‹#›</a:t>
            </a:fld>
            <a:endParaRPr lang="en-US" dirty="0">
              <a:solidFill>
                <a:srgbClr val="FFFFFF"/>
              </a:solidFill>
            </a:endParaRPr>
          </a:p>
        </p:txBody>
      </p:sp>
    </p:spTree>
    <p:extLst>
      <p:ext uri="{BB962C8B-B14F-4D97-AF65-F5344CB8AC3E}">
        <p14:creationId xmlns:p14="http://schemas.microsoft.com/office/powerpoint/2010/main" val="1551579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2"/>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33"/>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34"/>
          <p:cNvSpPr>
            <a:spLocks noGrp="1" noChangeArrowheads="1"/>
          </p:cNvSpPr>
          <p:nvPr>
            <p:ph type="sldNum" sz="quarter" idx="12"/>
          </p:nvPr>
        </p:nvSpPr>
        <p:spPr>
          <a:ln/>
        </p:spPr>
        <p:txBody>
          <a:bodyPr/>
          <a:lstStyle>
            <a:lvl1pPr>
              <a:defRPr/>
            </a:lvl1pPr>
          </a:lstStyle>
          <a:p>
            <a:pPr>
              <a:defRPr/>
            </a:pPr>
            <a:fld id="{11376AEE-2DF5-436C-85DF-AE42A7CB95C2}" type="slidenum">
              <a:rPr lang="en-US">
                <a:solidFill>
                  <a:srgbClr val="FFFFFF"/>
                </a:solidFill>
              </a:rPr>
              <a:pPr>
                <a:defRPr/>
              </a:pPr>
              <a:t>‹#›</a:t>
            </a:fld>
            <a:endParaRPr lang="en-US" dirty="0">
              <a:solidFill>
                <a:srgbClr val="FFFFFF"/>
              </a:solidFill>
            </a:endParaRPr>
          </a:p>
        </p:txBody>
      </p:sp>
    </p:spTree>
    <p:extLst>
      <p:ext uri="{BB962C8B-B14F-4D97-AF65-F5344CB8AC3E}">
        <p14:creationId xmlns:p14="http://schemas.microsoft.com/office/powerpoint/2010/main" val="25439591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2"/>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8" name="Rectangle 33"/>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9" name="Rectangle 34"/>
          <p:cNvSpPr>
            <a:spLocks noGrp="1" noChangeArrowheads="1"/>
          </p:cNvSpPr>
          <p:nvPr>
            <p:ph type="sldNum" sz="quarter" idx="12"/>
          </p:nvPr>
        </p:nvSpPr>
        <p:spPr>
          <a:ln/>
        </p:spPr>
        <p:txBody>
          <a:bodyPr/>
          <a:lstStyle>
            <a:lvl1pPr>
              <a:defRPr/>
            </a:lvl1pPr>
          </a:lstStyle>
          <a:p>
            <a:pPr>
              <a:defRPr/>
            </a:pPr>
            <a:fld id="{44A77B34-C599-4AC5-9371-3C24AB50EF62}" type="slidenum">
              <a:rPr lang="en-US">
                <a:solidFill>
                  <a:srgbClr val="FFFFFF"/>
                </a:solidFill>
              </a:rPr>
              <a:pPr>
                <a:defRPr/>
              </a:pPr>
              <a:t>‹#›</a:t>
            </a:fld>
            <a:endParaRPr lang="en-US" dirty="0">
              <a:solidFill>
                <a:srgbClr val="FFFFFF"/>
              </a:solidFill>
            </a:endParaRPr>
          </a:p>
        </p:txBody>
      </p:sp>
    </p:spTree>
    <p:extLst>
      <p:ext uri="{BB962C8B-B14F-4D97-AF65-F5344CB8AC3E}">
        <p14:creationId xmlns:p14="http://schemas.microsoft.com/office/powerpoint/2010/main" val="2727309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2"/>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4" name="Rectangle 33"/>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5" name="Rectangle 34"/>
          <p:cNvSpPr>
            <a:spLocks noGrp="1" noChangeArrowheads="1"/>
          </p:cNvSpPr>
          <p:nvPr>
            <p:ph type="sldNum" sz="quarter" idx="12"/>
          </p:nvPr>
        </p:nvSpPr>
        <p:spPr>
          <a:ln/>
        </p:spPr>
        <p:txBody>
          <a:bodyPr/>
          <a:lstStyle>
            <a:lvl1pPr>
              <a:defRPr/>
            </a:lvl1pPr>
          </a:lstStyle>
          <a:p>
            <a:pPr>
              <a:defRPr/>
            </a:pPr>
            <a:fld id="{2F5DD196-A57C-4EDC-B699-C864244A1F47}" type="slidenum">
              <a:rPr lang="en-US">
                <a:solidFill>
                  <a:srgbClr val="FFFFFF"/>
                </a:solidFill>
              </a:rPr>
              <a:pPr>
                <a:defRPr/>
              </a:pPr>
              <a:t>‹#›</a:t>
            </a:fld>
            <a:endParaRPr lang="en-US" dirty="0">
              <a:solidFill>
                <a:srgbClr val="FFFFFF"/>
              </a:solidFill>
            </a:endParaRPr>
          </a:p>
        </p:txBody>
      </p:sp>
    </p:spTree>
    <p:extLst>
      <p:ext uri="{BB962C8B-B14F-4D97-AF65-F5344CB8AC3E}">
        <p14:creationId xmlns:p14="http://schemas.microsoft.com/office/powerpoint/2010/main" val="2776216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2"/>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3" name="Rectangle 33"/>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4" name="Rectangle 34"/>
          <p:cNvSpPr>
            <a:spLocks noGrp="1" noChangeArrowheads="1"/>
          </p:cNvSpPr>
          <p:nvPr>
            <p:ph type="sldNum" sz="quarter" idx="12"/>
          </p:nvPr>
        </p:nvSpPr>
        <p:spPr>
          <a:ln/>
        </p:spPr>
        <p:txBody>
          <a:bodyPr/>
          <a:lstStyle>
            <a:lvl1pPr>
              <a:defRPr/>
            </a:lvl1pPr>
          </a:lstStyle>
          <a:p>
            <a:pPr>
              <a:defRPr/>
            </a:pPr>
            <a:fld id="{D09D351B-E790-4E6C-8D1D-224F86093CD4}" type="slidenum">
              <a:rPr lang="en-US">
                <a:solidFill>
                  <a:srgbClr val="FFFFFF"/>
                </a:solidFill>
              </a:rPr>
              <a:pPr>
                <a:defRPr/>
              </a:pPr>
              <a:t>‹#›</a:t>
            </a:fld>
            <a:endParaRPr lang="en-US" dirty="0">
              <a:solidFill>
                <a:srgbClr val="FFFFFF"/>
              </a:solidFill>
            </a:endParaRPr>
          </a:p>
        </p:txBody>
      </p:sp>
    </p:spTree>
    <p:extLst>
      <p:ext uri="{BB962C8B-B14F-4D97-AF65-F5344CB8AC3E}">
        <p14:creationId xmlns:p14="http://schemas.microsoft.com/office/powerpoint/2010/main" val="21909803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2"/>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33"/>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34"/>
          <p:cNvSpPr>
            <a:spLocks noGrp="1" noChangeArrowheads="1"/>
          </p:cNvSpPr>
          <p:nvPr>
            <p:ph type="sldNum" sz="quarter" idx="12"/>
          </p:nvPr>
        </p:nvSpPr>
        <p:spPr>
          <a:ln/>
        </p:spPr>
        <p:txBody>
          <a:bodyPr/>
          <a:lstStyle>
            <a:lvl1pPr>
              <a:defRPr/>
            </a:lvl1pPr>
          </a:lstStyle>
          <a:p>
            <a:pPr>
              <a:defRPr/>
            </a:pPr>
            <a:fld id="{66170B26-5486-447F-97C7-3BF87747C0EF}" type="slidenum">
              <a:rPr lang="en-US">
                <a:solidFill>
                  <a:srgbClr val="FFFFFF"/>
                </a:solidFill>
              </a:rPr>
              <a:pPr>
                <a:defRPr/>
              </a:pPr>
              <a:t>‹#›</a:t>
            </a:fld>
            <a:endParaRPr lang="en-US" dirty="0">
              <a:solidFill>
                <a:srgbClr val="FFFFFF"/>
              </a:solidFill>
            </a:endParaRPr>
          </a:p>
        </p:txBody>
      </p:sp>
    </p:spTree>
    <p:extLst>
      <p:ext uri="{BB962C8B-B14F-4D97-AF65-F5344CB8AC3E}">
        <p14:creationId xmlns:p14="http://schemas.microsoft.com/office/powerpoint/2010/main" val="3623558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2"/>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33"/>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34"/>
          <p:cNvSpPr>
            <a:spLocks noGrp="1" noChangeArrowheads="1"/>
          </p:cNvSpPr>
          <p:nvPr>
            <p:ph type="sldNum" sz="quarter" idx="12"/>
          </p:nvPr>
        </p:nvSpPr>
        <p:spPr>
          <a:ln/>
        </p:spPr>
        <p:txBody>
          <a:bodyPr/>
          <a:lstStyle>
            <a:lvl1pPr>
              <a:defRPr/>
            </a:lvl1pPr>
          </a:lstStyle>
          <a:p>
            <a:pPr>
              <a:defRPr/>
            </a:pPr>
            <a:fld id="{A105BD9B-0029-4DA1-A07E-6DCD0E2CB2E7}" type="slidenum">
              <a:rPr lang="en-US">
                <a:solidFill>
                  <a:srgbClr val="FFFFFF"/>
                </a:solidFill>
              </a:rPr>
              <a:pPr>
                <a:defRPr/>
              </a:pPr>
              <a:t>‹#›</a:t>
            </a:fld>
            <a:endParaRPr lang="en-US" dirty="0">
              <a:solidFill>
                <a:srgbClr val="FFFFFF"/>
              </a:solidFill>
            </a:endParaRPr>
          </a:p>
        </p:txBody>
      </p:sp>
    </p:spTree>
    <p:extLst>
      <p:ext uri="{BB962C8B-B14F-4D97-AF65-F5344CB8AC3E}">
        <p14:creationId xmlns:p14="http://schemas.microsoft.com/office/powerpoint/2010/main" val="2810974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9144000" cy="7405688"/>
            <a:chOff x="0" y="-9"/>
            <a:chExt cx="5760" cy="4665"/>
          </a:xfrm>
        </p:grpSpPr>
        <p:sp>
          <p:nvSpPr>
            <p:cNvPr id="1032" name="Freeform 3"/>
            <p:cNvSpPr>
              <a:spLocks/>
            </p:cNvSpPr>
            <p:nvPr/>
          </p:nvSpPr>
          <p:spPr bwMode="hidden">
            <a:xfrm>
              <a:off x="1632" y="-5"/>
              <a:ext cx="1737" cy="4333"/>
            </a:xfrm>
            <a:custGeom>
              <a:avLst/>
              <a:gdLst>
                <a:gd name="T0" fmla="*/ 494 w 1737"/>
                <a:gd name="T1" fmla="*/ 4478 h 4320"/>
                <a:gd name="T2" fmla="*/ 1737 w 1737"/>
                <a:gd name="T3" fmla="*/ 4489 h 4320"/>
                <a:gd name="T4" fmla="*/ 524 w 1737"/>
                <a:gd name="T5" fmla="*/ 0 h 4320"/>
                <a:gd name="T6" fmla="*/ 0 w 1737"/>
                <a:gd name="T7" fmla="*/ 7 h 4320"/>
                <a:gd name="T8" fmla="*/ 494 w 1737"/>
                <a:gd name="T9" fmla="*/ 4478 h 43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37" h="4320">
                  <a:moveTo>
                    <a:pt x="494" y="4309"/>
                  </a:moveTo>
                  <a:lnTo>
                    <a:pt x="1737" y="4320"/>
                  </a:lnTo>
                  <a:lnTo>
                    <a:pt x="524" y="0"/>
                  </a:lnTo>
                  <a:lnTo>
                    <a:pt x="0" y="7"/>
                  </a:lnTo>
                  <a:lnTo>
                    <a:pt x="494" y="4309"/>
                  </a:lnTo>
                  <a:close/>
                </a:path>
              </a:pathLst>
            </a:custGeom>
            <a:gradFill rotWithShape="0">
              <a:gsLst>
                <a:gs pos="0">
                  <a:schemeClr val="bg1"/>
                </a:gs>
                <a:gs pos="100000">
                  <a:schemeClr val="bg2"/>
                </a:gs>
              </a:gsLst>
              <a:lin ang="189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2400">
                <a:solidFill>
                  <a:srgbClr val="FFFFFF"/>
                </a:solidFill>
                <a:latin typeface="Times New Roman" pitchFamily="18" charset="0"/>
              </a:endParaRPr>
            </a:p>
          </p:txBody>
        </p:sp>
        <p:sp>
          <p:nvSpPr>
            <p:cNvPr id="1033" name="Freeform 4"/>
            <p:cNvSpPr>
              <a:spLocks/>
            </p:cNvSpPr>
            <p:nvPr/>
          </p:nvSpPr>
          <p:spPr bwMode="hidden">
            <a:xfrm>
              <a:off x="0" y="-7"/>
              <a:ext cx="1737" cy="4329"/>
            </a:xfrm>
            <a:custGeom>
              <a:avLst/>
              <a:gdLst>
                <a:gd name="T0" fmla="*/ 494 w 1737"/>
                <a:gd name="T1" fmla="*/ 4426 h 4320"/>
                <a:gd name="T2" fmla="*/ 1737 w 1737"/>
                <a:gd name="T3" fmla="*/ 4437 h 4320"/>
                <a:gd name="T4" fmla="*/ 524 w 1737"/>
                <a:gd name="T5" fmla="*/ 0 h 4320"/>
                <a:gd name="T6" fmla="*/ 0 w 1737"/>
                <a:gd name="T7" fmla="*/ 7 h 4320"/>
                <a:gd name="T8" fmla="*/ 494 w 1737"/>
                <a:gd name="T9" fmla="*/ 4426 h 43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37" h="4320">
                  <a:moveTo>
                    <a:pt x="494" y="4309"/>
                  </a:moveTo>
                  <a:lnTo>
                    <a:pt x="1737" y="4320"/>
                  </a:lnTo>
                  <a:lnTo>
                    <a:pt x="524" y="0"/>
                  </a:lnTo>
                  <a:lnTo>
                    <a:pt x="0" y="7"/>
                  </a:lnTo>
                  <a:lnTo>
                    <a:pt x="494" y="4309"/>
                  </a:lnTo>
                  <a:close/>
                </a:path>
              </a:pathLst>
            </a:custGeom>
            <a:gradFill rotWithShape="0">
              <a:gsLst>
                <a:gs pos="0">
                  <a:schemeClr val="bg1"/>
                </a:gs>
                <a:gs pos="100000">
                  <a:schemeClr val="bg2"/>
                </a:gs>
              </a:gsLst>
              <a:lin ang="189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2400">
                <a:solidFill>
                  <a:srgbClr val="FFFFFF"/>
                </a:solidFill>
                <a:latin typeface="Times New Roman" pitchFamily="18" charset="0"/>
              </a:endParaRPr>
            </a:p>
          </p:txBody>
        </p:sp>
        <p:sp>
          <p:nvSpPr>
            <p:cNvPr id="1034" name="Freeform 5"/>
            <p:cNvSpPr>
              <a:spLocks/>
            </p:cNvSpPr>
            <p:nvPr/>
          </p:nvSpPr>
          <p:spPr bwMode="hidden">
            <a:xfrm>
              <a:off x="3744" y="-4"/>
              <a:ext cx="1739" cy="4330"/>
            </a:xfrm>
            <a:custGeom>
              <a:avLst/>
              <a:gdLst>
                <a:gd name="T0" fmla="*/ 494 w 1739"/>
                <a:gd name="T1" fmla="*/ 3379 h 4420"/>
                <a:gd name="T2" fmla="*/ 1739 w 1739"/>
                <a:gd name="T3" fmla="*/ 3383 h 4420"/>
                <a:gd name="T4" fmla="*/ 524 w 1739"/>
                <a:gd name="T5" fmla="*/ 0 h 4420"/>
                <a:gd name="T6" fmla="*/ 0 w 1739"/>
                <a:gd name="T7" fmla="*/ 7 h 4420"/>
                <a:gd name="T8" fmla="*/ 494 w 1739"/>
                <a:gd name="T9" fmla="*/ 3379 h 4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39" h="4420">
                  <a:moveTo>
                    <a:pt x="494" y="4415"/>
                  </a:moveTo>
                  <a:lnTo>
                    <a:pt x="1739" y="4420"/>
                  </a:lnTo>
                  <a:lnTo>
                    <a:pt x="524" y="0"/>
                  </a:lnTo>
                  <a:lnTo>
                    <a:pt x="0" y="7"/>
                  </a:lnTo>
                  <a:lnTo>
                    <a:pt x="494" y="4415"/>
                  </a:lnTo>
                  <a:close/>
                </a:path>
              </a:pathLst>
            </a:custGeom>
            <a:gradFill rotWithShape="0">
              <a:gsLst>
                <a:gs pos="0">
                  <a:schemeClr val="bg1"/>
                </a:gs>
                <a:gs pos="100000">
                  <a:schemeClr val="bg2"/>
                </a:gs>
              </a:gsLst>
              <a:lin ang="189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2400">
                <a:solidFill>
                  <a:srgbClr val="FFFFFF"/>
                </a:solidFill>
                <a:latin typeface="Times New Roman" pitchFamily="18" charset="0"/>
              </a:endParaRPr>
            </a:p>
          </p:txBody>
        </p:sp>
        <p:sp>
          <p:nvSpPr>
            <p:cNvPr id="1035" name="Freeform 6"/>
            <p:cNvSpPr>
              <a:spLocks/>
            </p:cNvSpPr>
            <p:nvPr/>
          </p:nvSpPr>
          <p:spPr bwMode="hidden">
            <a:xfrm>
              <a:off x="1920" y="-9"/>
              <a:ext cx="2080" cy="4324"/>
            </a:xfrm>
            <a:custGeom>
              <a:avLst/>
              <a:gdLst>
                <a:gd name="T0" fmla="*/ 0 w 2080"/>
                <a:gd name="T1" fmla="*/ 7 h 4338"/>
                <a:gd name="T2" fmla="*/ 1870 w 2080"/>
                <a:gd name="T3" fmla="*/ 4157 h 4338"/>
                <a:gd name="T4" fmla="*/ 2080 w 2080"/>
                <a:gd name="T5" fmla="*/ 4157 h 4338"/>
                <a:gd name="T6" fmla="*/ 1033 w 2080"/>
                <a:gd name="T7" fmla="*/ 0 h 4338"/>
                <a:gd name="T8" fmla="*/ 0 w 2080"/>
                <a:gd name="T9" fmla="*/ 7 h 43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0" h="4338">
                  <a:moveTo>
                    <a:pt x="0" y="7"/>
                  </a:moveTo>
                  <a:lnTo>
                    <a:pt x="1870" y="4338"/>
                  </a:lnTo>
                  <a:lnTo>
                    <a:pt x="2080" y="4338"/>
                  </a:lnTo>
                  <a:lnTo>
                    <a:pt x="1033" y="0"/>
                  </a:lnTo>
                  <a:lnTo>
                    <a:pt x="0" y="7"/>
                  </a:lnTo>
                  <a:close/>
                </a:path>
              </a:pathLst>
            </a:custGeom>
            <a:gradFill rotWithShape="0">
              <a:gsLst>
                <a:gs pos="0">
                  <a:schemeClr val="bg2"/>
                </a:gs>
                <a:gs pos="100000">
                  <a:schemeClr val="bg1"/>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2400">
                <a:solidFill>
                  <a:srgbClr val="FFFFFF"/>
                </a:solidFill>
                <a:latin typeface="Times New Roman" pitchFamily="18" charset="0"/>
              </a:endParaRPr>
            </a:p>
          </p:txBody>
        </p:sp>
        <p:sp>
          <p:nvSpPr>
            <p:cNvPr id="73735" name="Freeform 7"/>
            <p:cNvSpPr>
              <a:spLocks/>
            </p:cNvSpPr>
            <p:nvPr/>
          </p:nvSpPr>
          <p:spPr bwMode="hidden">
            <a:xfrm>
              <a:off x="117" y="97"/>
              <a:ext cx="3504" cy="1536"/>
            </a:xfrm>
            <a:custGeom>
              <a:avLst/>
              <a:gdLst>
                <a:gd name="T0" fmla="*/ 0 w 4763"/>
                <a:gd name="T1" fmla="*/ 1778 h 1845"/>
                <a:gd name="T2" fmla="*/ 4742 w 4763"/>
                <a:gd name="T3" fmla="*/ 0 h 1845"/>
                <a:gd name="T4" fmla="*/ 4763 w 4763"/>
                <a:gd name="T5" fmla="*/ 42 h 1845"/>
                <a:gd name="T6" fmla="*/ 20 w 4763"/>
                <a:gd name="T7" fmla="*/ 1845 h 1845"/>
                <a:gd name="T8" fmla="*/ 0 w 4763"/>
                <a:gd name="T9" fmla="*/ 1778 h 1845"/>
              </a:gdLst>
              <a:ahLst/>
              <a:cxnLst>
                <a:cxn ang="0">
                  <a:pos x="T0" y="T1"/>
                </a:cxn>
                <a:cxn ang="0">
                  <a:pos x="T2" y="T3"/>
                </a:cxn>
                <a:cxn ang="0">
                  <a:pos x="T4" y="T5"/>
                </a:cxn>
                <a:cxn ang="0">
                  <a:pos x="T6" y="T7"/>
                </a:cxn>
                <a:cxn ang="0">
                  <a:pos x="T8" y="T9"/>
                </a:cxn>
              </a:cxnLst>
              <a:rect l="0" t="0" r="r" b="b"/>
              <a:pathLst>
                <a:path w="4763" h="1845">
                  <a:moveTo>
                    <a:pt x="0" y="1778"/>
                  </a:moveTo>
                  <a:cubicBezTo>
                    <a:pt x="2065" y="797"/>
                    <a:pt x="3942" y="281"/>
                    <a:pt x="4742" y="0"/>
                  </a:cubicBezTo>
                  <a:lnTo>
                    <a:pt x="4763" y="42"/>
                  </a:lnTo>
                  <a:cubicBezTo>
                    <a:pt x="3976" y="350"/>
                    <a:pt x="1830" y="918"/>
                    <a:pt x="20" y="1845"/>
                  </a:cubicBezTo>
                  <a:cubicBezTo>
                    <a:pt x="20" y="1845"/>
                    <a:pt x="0" y="1778"/>
                    <a:pt x="0" y="1778"/>
                  </a:cubicBezTo>
                  <a:close/>
                </a:path>
              </a:pathLst>
            </a:custGeom>
            <a:gradFill rotWithShape="0">
              <a:gsLst>
                <a:gs pos="0">
                  <a:schemeClr val="bg1"/>
                </a:gs>
                <a:gs pos="50000">
                  <a:schemeClr val="bg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sz="2400" dirty="0">
                <a:solidFill>
                  <a:srgbClr val="FFFFFF"/>
                </a:solidFill>
                <a:latin typeface="Times New Roman" pitchFamily="18" charset="0"/>
              </a:endParaRPr>
            </a:p>
          </p:txBody>
        </p:sp>
        <p:sp>
          <p:nvSpPr>
            <p:cNvPr id="73736" name="Freeform 8"/>
            <p:cNvSpPr>
              <a:spLocks/>
            </p:cNvSpPr>
            <p:nvPr/>
          </p:nvSpPr>
          <p:spPr bwMode="hidden">
            <a:xfrm rot="2702961" flipH="1">
              <a:off x="810" y="766"/>
              <a:ext cx="2544" cy="1008"/>
            </a:xfrm>
            <a:custGeom>
              <a:avLst/>
              <a:gdLst>
                <a:gd name="T0" fmla="*/ 0 w 4763"/>
                <a:gd name="T1" fmla="*/ 1778 h 1845"/>
                <a:gd name="T2" fmla="*/ 4742 w 4763"/>
                <a:gd name="T3" fmla="*/ 0 h 1845"/>
                <a:gd name="T4" fmla="*/ 4763 w 4763"/>
                <a:gd name="T5" fmla="*/ 42 h 1845"/>
                <a:gd name="T6" fmla="*/ 20 w 4763"/>
                <a:gd name="T7" fmla="*/ 1845 h 1845"/>
                <a:gd name="T8" fmla="*/ 0 w 4763"/>
                <a:gd name="T9" fmla="*/ 1778 h 1845"/>
              </a:gdLst>
              <a:ahLst/>
              <a:cxnLst>
                <a:cxn ang="0">
                  <a:pos x="T0" y="T1"/>
                </a:cxn>
                <a:cxn ang="0">
                  <a:pos x="T2" y="T3"/>
                </a:cxn>
                <a:cxn ang="0">
                  <a:pos x="T4" y="T5"/>
                </a:cxn>
                <a:cxn ang="0">
                  <a:pos x="T6" y="T7"/>
                </a:cxn>
                <a:cxn ang="0">
                  <a:pos x="T8" y="T9"/>
                </a:cxn>
              </a:cxnLst>
              <a:rect l="0" t="0" r="r" b="b"/>
              <a:pathLst>
                <a:path w="4763" h="1845">
                  <a:moveTo>
                    <a:pt x="0" y="1778"/>
                  </a:moveTo>
                  <a:cubicBezTo>
                    <a:pt x="2065" y="797"/>
                    <a:pt x="3942" y="281"/>
                    <a:pt x="4742" y="0"/>
                  </a:cubicBezTo>
                  <a:lnTo>
                    <a:pt x="4763" y="42"/>
                  </a:lnTo>
                  <a:cubicBezTo>
                    <a:pt x="3976" y="350"/>
                    <a:pt x="1830" y="918"/>
                    <a:pt x="20" y="1845"/>
                  </a:cubicBezTo>
                  <a:cubicBezTo>
                    <a:pt x="20" y="1845"/>
                    <a:pt x="0" y="1778"/>
                    <a:pt x="0" y="1778"/>
                  </a:cubicBezTo>
                  <a:close/>
                </a:path>
              </a:pathLst>
            </a:custGeom>
            <a:gradFill rotWithShape="0">
              <a:gsLst>
                <a:gs pos="0">
                  <a:schemeClr val="bg1"/>
                </a:gs>
                <a:gs pos="5000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sz="2400" dirty="0">
                <a:solidFill>
                  <a:srgbClr val="FFFFFF"/>
                </a:solidFill>
                <a:latin typeface="Times New Roman" pitchFamily="18" charset="0"/>
              </a:endParaRPr>
            </a:p>
          </p:txBody>
        </p:sp>
        <p:sp>
          <p:nvSpPr>
            <p:cNvPr id="73737" name="Freeform 9"/>
            <p:cNvSpPr>
              <a:spLocks/>
            </p:cNvSpPr>
            <p:nvPr/>
          </p:nvSpPr>
          <p:spPr bwMode="hidden">
            <a:xfrm>
              <a:off x="83" y="49"/>
              <a:ext cx="3504" cy="1536"/>
            </a:xfrm>
            <a:custGeom>
              <a:avLst/>
              <a:gdLst>
                <a:gd name="T0" fmla="*/ 0 w 4763"/>
                <a:gd name="T1" fmla="*/ 1778 h 1845"/>
                <a:gd name="T2" fmla="*/ 4742 w 4763"/>
                <a:gd name="T3" fmla="*/ 0 h 1845"/>
                <a:gd name="T4" fmla="*/ 4763 w 4763"/>
                <a:gd name="T5" fmla="*/ 42 h 1845"/>
                <a:gd name="T6" fmla="*/ 20 w 4763"/>
                <a:gd name="T7" fmla="*/ 1845 h 1845"/>
                <a:gd name="T8" fmla="*/ 0 w 4763"/>
                <a:gd name="T9" fmla="*/ 1778 h 1845"/>
              </a:gdLst>
              <a:ahLst/>
              <a:cxnLst>
                <a:cxn ang="0">
                  <a:pos x="T0" y="T1"/>
                </a:cxn>
                <a:cxn ang="0">
                  <a:pos x="T2" y="T3"/>
                </a:cxn>
                <a:cxn ang="0">
                  <a:pos x="T4" y="T5"/>
                </a:cxn>
                <a:cxn ang="0">
                  <a:pos x="T6" y="T7"/>
                </a:cxn>
                <a:cxn ang="0">
                  <a:pos x="T8" y="T9"/>
                </a:cxn>
              </a:cxnLst>
              <a:rect l="0" t="0" r="r" b="b"/>
              <a:pathLst>
                <a:path w="4763" h="1845">
                  <a:moveTo>
                    <a:pt x="0" y="1778"/>
                  </a:moveTo>
                  <a:cubicBezTo>
                    <a:pt x="2065" y="797"/>
                    <a:pt x="3942" y="281"/>
                    <a:pt x="4742" y="0"/>
                  </a:cubicBezTo>
                  <a:lnTo>
                    <a:pt x="4763" y="42"/>
                  </a:lnTo>
                  <a:cubicBezTo>
                    <a:pt x="3976" y="350"/>
                    <a:pt x="1830" y="918"/>
                    <a:pt x="20" y="1845"/>
                  </a:cubicBezTo>
                  <a:cubicBezTo>
                    <a:pt x="20" y="1845"/>
                    <a:pt x="0" y="1778"/>
                    <a:pt x="0" y="1778"/>
                  </a:cubicBezTo>
                  <a:close/>
                </a:path>
              </a:pathLst>
            </a:custGeom>
            <a:gradFill rotWithShape="0">
              <a:gsLst>
                <a:gs pos="0">
                  <a:schemeClr val="bg1"/>
                </a:gs>
                <a:gs pos="5000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sz="2400" dirty="0">
                <a:solidFill>
                  <a:srgbClr val="FFFFFF"/>
                </a:solidFill>
                <a:latin typeface="Times New Roman" pitchFamily="18" charset="0"/>
              </a:endParaRPr>
            </a:p>
          </p:txBody>
        </p:sp>
        <p:sp>
          <p:nvSpPr>
            <p:cNvPr id="73738" name="Freeform 10"/>
            <p:cNvSpPr>
              <a:spLocks/>
            </p:cNvSpPr>
            <p:nvPr userDrawn="1"/>
          </p:nvSpPr>
          <p:spPr bwMode="hidden">
            <a:xfrm rot="-2895842">
              <a:off x="-984" y="1041"/>
              <a:ext cx="3504" cy="1536"/>
            </a:xfrm>
            <a:custGeom>
              <a:avLst/>
              <a:gdLst>
                <a:gd name="T0" fmla="*/ 0 w 4763"/>
                <a:gd name="T1" fmla="*/ 1778 h 1845"/>
                <a:gd name="T2" fmla="*/ 4742 w 4763"/>
                <a:gd name="T3" fmla="*/ 0 h 1845"/>
                <a:gd name="T4" fmla="*/ 4763 w 4763"/>
                <a:gd name="T5" fmla="*/ 42 h 1845"/>
                <a:gd name="T6" fmla="*/ 20 w 4763"/>
                <a:gd name="T7" fmla="*/ 1845 h 1845"/>
                <a:gd name="T8" fmla="*/ 0 w 4763"/>
                <a:gd name="T9" fmla="*/ 1778 h 1845"/>
              </a:gdLst>
              <a:ahLst/>
              <a:cxnLst>
                <a:cxn ang="0">
                  <a:pos x="T0" y="T1"/>
                </a:cxn>
                <a:cxn ang="0">
                  <a:pos x="T2" y="T3"/>
                </a:cxn>
                <a:cxn ang="0">
                  <a:pos x="T4" y="T5"/>
                </a:cxn>
                <a:cxn ang="0">
                  <a:pos x="T6" y="T7"/>
                </a:cxn>
                <a:cxn ang="0">
                  <a:pos x="T8" y="T9"/>
                </a:cxn>
              </a:cxnLst>
              <a:rect l="0" t="0" r="r" b="b"/>
              <a:pathLst>
                <a:path w="4763" h="1845">
                  <a:moveTo>
                    <a:pt x="0" y="1778"/>
                  </a:moveTo>
                  <a:cubicBezTo>
                    <a:pt x="2065" y="797"/>
                    <a:pt x="3942" y="281"/>
                    <a:pt x="4742" y="0"/>
                  </a:cubicBezTo>
                  <a:lnTo>
                    <a:pt x="4763" y="42"/>
                  </a:lnTo>
                  <a:cubicBezTo>
                    <a:pt x="3976" y="350"/>
                    <a:pt x="1830" y="918"/>
                    <a:pt x="20" y="1845"/>
                  </a:cubicBezTo>
                  <a:cubicBezTo>
                    <a:pt x="20" y="1845"/>
                    <a:pt x="0" y="1778"/>
                    <a:pt x="0" y="1778"/>
                  </a:cubicBezTo>
                  <a:close/>
                </a:path>
              </a:pathLst>
            </a:custGeom>
            <a:gradFill rotWithShape="0">
              <a:gsLst>
                <a:gs pos="0">
                  <a:schemeClr val="bg1"/>
                </a:gs>
                <a:gs pos="5000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sz="2400" dirty="0">
                <a:solidFill>
                  <a:srgbClr val="FFFFFF"/>
                </a:solidFill>
                <a:latin typeface="Times New Roman" pitchFamily="18" charset="0"/>
              </a:endParaRPr>
            </a:p>
          </p:txBody>
        </p:sp>
        <p:sp>
          <p:nvSpPr>
            <p:cNvPr id="73739" name="Freeform 11"/>
            <p:cNvSpPr>
              <a:spLocks/>
            </p:cNvSpPr>
            <p:nvPr/>
          </p:nvSpPr>
          <p:spPr bwMode="hidden">
            <a:xfrm rot="-2305141">
              <a:off x="1331" y="913"/>
              <a:ext cx="3594" cy="1735"/>
            </a:xfrm>
            <a:custGeom>
              <a:avLst/>
              <a:gdLst>
                <a:gd name="T0" fmla="*/ 0 w 4763"/>
                <a:gd name="T1" fmla="*/ 1778 h 1845"/>
                <a:gd name="T2" fmla="*/ 4742 w 4763"/>
                <a:gd name="T3" fmla="*/ 0 h 1845"/>
                <a:gd name="T4" fmla="*/ 4763 w 4763"/>
                <a:gd name="T5" fmla="*/ 42 h 1845"/>
                <a:gd name="T6" fmla="*/ 20 w 4763"/>
                <a:gd name="T7" fmla="*/ 1845 h 1845"/>
                <a:gd name="T8" fmla="*/ 0 w 4763"/>
                <a:gd name="T9" fmla="*/ 1778 h 1845"/>
              </a:gdLst>
              <a:ahLst/>
              <a:cxnLst>
                <a:cxn ang="0">
                  <a:pos x="T0" y="T1"/>
                </a:cxn>
                <a:cxn ang="0">
                  <a:pos x="T2" y="T3"/>
                </a:cxn>
                <a:cxn ang="0">
                  <a:pos x="T4" y="T5"/>
                </a:cxn>
                <a:cxn ang="0">
                  <a:pos x="T6" y="T7"/>
                </a:cxn>
                <a:cxn ang="0">
                  <a:pos x="T8" y="T9"/>
                </a:cxn>
              </a:cxnLst>
              <a:rect l="0" t="0" r="r" b="b"/>
              <a:pathLst>
                <a:path w="4763" h="1845">
                  <a:moveTo>
                    <a:pt x="0" y="1778"/>
                  </a:moveTo>
                  <a:cubicBezTo>
                    <a:pt x="2065" y="797"/>
                    <a:pt x="3942" y="281"/>
                    <a:pt x="4742" y="0"/>
                  </a:cubicBezTo>
                  <a:lnTo>
                    <a:pt x="4763" y="42"/>
                  </a:lnTo>
                  <a:cubicBezTo>
                    <a:pt x="3976" y="350"/>
                    <a:pt x="1830" y="918"/>
                    <a:pt x="20" y="1845"/>
                  </a:cubicBezTo>
                  <a:cubicBezTo>
                    <a:pt x="20" y="1845"/>
                    <a:pt x="0" y="1778"/>
                    <a:pt x="0" y="1778"/>
                  </a:cubicBezTo>
                  <a:close/>
                </a:path>
              </a:pathLst>
            </a:custGeom>
            <a:gradFill rotWithShape="0">
              <a:gsLst>
                <a:gs pos="0">
                  <a:schemeClr val="bg1"/>
                </a:gs>
                <a:gs pos="5000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sz="2400" dirty="0">
                <a:solidFill>
                  <a:srgbClr val="FFFFFF"/>
                </a:solidFill>
                <a:latin typeface="Times New Roman" pitchFamily="18" charset="0"/>
              </a:endParaRPr>
            </a:p>
          </p:txBody>
        </p:sp>
        <p:sp>
          <p:nvSpPr>
            <p:cNvPr id="73740" name="Freeform 12"/>
            <p:cNvSpPr>
              <a:spLocks/>
            </p:cNvSpPr>
            <p:nvPr/>
          </p:nvSpPr>
          <p:spPr bwMode="hidden">
            <a:xfrm rot="2084418" flipH="1">
              <a:off x="1859" y="865"/>
              <a:ext cx="3504" cy="1536"/>
            </a:xfrm>
            <a:custGeom>
              <a:avLst/>
              <a:gdLst>
                <a:gd name="T0" fmla="*/ 0 w 4763"/>
                <a:gd name="T1" fmla="*/ 1778 h 1845"/>
                <a:gd name="T2" fmla="*/ 4742 w 4763"/>
                <a:gd name="T3" fmla="*/ 0 h 1845"/>
                <a:gd name="T4" fmla="*/ 4763 w 4763"/>
                <a:gd name="T5" fmla="*/ 42 h 1845"/>
                <a:gd name="T6" fmla="*/ 20 w 4763"/>
                <a:gd name="T7" fmla="*/ 1845 h 1845"/>
                <a:gd name="T8" fmla="*/ 0 w 4763"/>
                <a:gd name="T9" fmla="*/ 1778 h 1845"/>
              </a:gdLst>
              <a:ahLst/>
              <a:cxnLst>
                <a:cxn ang="0">
                  <a:pos x="T0" y="T1"/>
                </a:cxn>
                <a:cxn ang="0">
                  <a:pos x="T2" y="T3"/>
                </a:cxn>
                <a:cxn ang="0">
                  <a:pos x="T4" y="T5"/>
                </a:cxn>
                <a:cxn ang="0">
                  <a:pos x="T6" y="T7"/>
                </a:cxn>
                <a:cxn ang="0">
                  <a:pos x="T8" y="T9"/>
                </a:cxn>
              </a:cxnLst>
              <a:rect l="0" t="0" r="r" b="b"/>
              <a:pathLst>
                <a:path w="4763" h="1845">
                  <a:moveTo>
                    <a:pt x="0" y="1778"/>
                  </a:moveTo>
                  <a:cubicBezTo>
                    <a:pt x="2065" y="797"/>
                    <a:pt x="3942" y="281"/>
                    <a:pt x="4742" y="0"/>
                  </a:cubicBezTo>
                  <a:lnTo>
                    <a:pt x="4763" y="42"/>
                  </a:lnTo>
                  <a:cubicBezTo>
                    <a:pt x="3976" y="350"/>
                    <a:pt x="1830" y="918"/>
                    <a:pt x="20" y="1845"/>
                  </a:cubicBezTo>
                  <a:cubicBezTo>
                    <a:pt x="20" y="1845"/>
                    <a:pt x="0" y="1778"/>
                    <a:pt x="0" y="1778"/>
                  </a:cubicBezTo>
                  <a:close/>
                </a:path>
              </a:pathLst>
            </a:custGeom>
            <a:gradFill rotWithShape="0">
              <a:gsLst>
                <a:gs pos="0">
                  <a:schemeClr val="bg1"/>
                </a:gs>
                <a:gs pos="5000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sz="2400" dirty="0">
                <a:solidFill>
                  <a:srgbClr val="FFFFFF"/>
                </a:solidFill>
                <a:latin typeface="Times New Roman" pitchFamily="18" charset="0"/>
              </a:endParaRPr>
            </a:p>
          </p:txBody>
        </p:sp>
        <p:sp>
          <p:nvSpPr>
            <p:cNvPr id="73741" name="Freeform 13"/>
            <p:cNvSpPr>
              <a:spLocks/>
            </p:cNvSpPr>
            <p:nvPr/>
          </p:nvSpPr>
          <p:spPr bwMode="hidden">
            <a:xfrm>
              <a:off x="4250" y="-7"/>
              <a:ext cx="1089" cy="2285"/>
            </a:xfrm>
            <a:custGeom>
              <a:avLst/>
              <a:gdLst>
                <a:gd name="T0" fmla="*/ 0 w 1089"/>
                <a:gd name="T1" fmla="*/ 2265 h 2285"/>
                <a:gd name="T2" fmla="*/ 1030 w 1089"/>
                <a:gd name="T3" fmla="*/ 0 h 2285"/>
                <a:gd name="T4" fmla="*/ 1089 w 1089"/>
                <a:gd name="T5" fmla="*/ 0 h 2285"/>
                <a:gd name="T6" fmla="*/ 37 w 1089"/>
                <a:gd name="T7" fmla="*/ 2285 h 2285"/>
                <a:gd name="T8" fmla="*/ 0 w 1089"/>
                <a:gd name="T9" fmla="*/ 2265 h 2285"/>
              </a:gdLst>
              <a:ahLst/>
              <a:cxnLst>
                <a:cxn ang="0">
                  <a:pos x="T0" y="T1"/>
                </a:cxn>
                <a:cxn ang="0">
                  <a:pos x="T2" y="T3"/>
                </a:cxn>
                <a:cxn ang="0">
                  <a:pos x="T4" y="T5"/>
                </a:cxn>
                <a:cxn ang="0">
                  <a:pos x="T6" y="T7"/>
                </a:cxn>
                <a:cxn ang="0">
                  <a:pos x="T8" y="T9"/>
                </a:cxn>
              </a:cxnLst>
              <a:rect l="0" t="0" r="r" b="b"/>
              <a:pathLst>
                <a:path w="1089" h="2285">
                  <a:moveTo>
                    <a:pt x="0" y="2265"/>
                  </a:moveTo>
                  <a:cubicBezTo>
                    <a:pt x="438" y="996"/>
                    <a:pt x="865" y="377"/>
                    <a:pt x="1030" y="0"/>
                  </a:cubicBezTo>
                  <a:cubicBezTo>
                    <a:pt x="1030" y="0"/>
                    <a:pt x="1059" y="0"/>
                    <a:pt x="1089" y="0"/>
                  </a:cubicBezTo>
                  <a:cubicBezTo>
                    <a:pt x="565" y="834"/>
                    <a:pt x="181" y="1853"/>
                    <a:pt x="37" y="2285"/>
                  </a:cubicBezTo>
                  <a:cubicBezTo>
                    <a:pt x="37" y="2285"/>
                    <a:pt x="0" y="2265"/>
                    <a:pt x="0" y="2265"/>
                  </a:cubicBezTo>
                  <a:close/>
                </a:path>
              </a:pathLst>
            </a:custGeom>
            <a:gradFill rotWithShape="0">
              <a:gsLst>
                <a:gs pos="0">
                  <a:schemeClr val="bg1"/>
                </a:gs>
                <a:gs pos="5000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sz="2400" dirty="0">
                <a:solidFill>
                  <a:srgbClr val="FFFFFF"/>
                </a:solidFill>
                <a:latin typeface="Times New Roman" pitchFamily="18" charset="0"/>
              </a:endParaRPr>
            </a:p>
          </p:txBody>
        </p:sp>
        <p:sp>
          <p:nvSpPr>
            <p:cNvPr id="1043" name="Rectangle 14"/>
            <p:cNvSpPr>
              <a:spLocks noChangeArrowheads="1"/>
            </p:cNvSpPr>
            <p:nvPr/>
          </p:nvSpPr>
          <p:spPr bwMode="hidden">
            <a:xfrm>
              <a:off x="0" y="3910"/>
              <a:ext cx="5760" cy="432"/>
            </a:xfrm>
            <a:prstGeom prst="rect">
              <a:avLst/>
            </a:prstGeom>
            <a:gradFill rotWithShape="0">
              <a:gsLst>
                <a:gs pos="0">
                  <a:schemeClr val="bg2"/>
                </a:gs>
                <a:gs pos="100000">
                  <a:schemeClr val="bg1"/>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2400">
                <a:solidFill>
                  <a:srgbClr val="FFFFFF"/>
                </a:solidFill>
                <a:latin typeface="Times New Roman" pitchFamily="18" charset="0"/>
              </a:endParaRPr>
            </a:p>
          </p:txBody>
        </p:sp>
        <p:sp>
          <p:nvSpPr>
            <p:cNvPr id="1044" name="Freeform 15"/>
            <p:cNvSpPr>
              <a:spLocks/>
            </p:cNvSpPr>
            <p:nvPr/>
          </p:nvSpPr>
          <p:spPr bwMode="hidden">
            <a:xfrm>
              <a:off x="1632" y="3956"/>
              <a:ext cx="1737" cy="382"/>
            </a:xfrm>
            <a:custGeom>
              <a:avLst/>
              <a:gdLst>
                <a:gd name="T0" fmla="*/ 494 w 1737"/>
                <a:gd name="T1" fmla="*/ 0 h 4320"/>
                <a:gd name="T2" fmla="*/ 1737 w 1737"/>
                <a:gd name="T3" fmla="*/ 0 h 4320"/>
                <a:gd name="T4" fmla="*/ 524 w 1737"/>
                <a:gd name="T5" fmla="*/ 0 h 4320"/>
                <a:gd name="T6" fmla="*/ 0 w 1737"/>
                <a:gd name="T7" fmla="*/ 0 h 4320"/>
                <a:gd name="T8" fmla="*/ 494 w 1737"/>
                <a:gd name="T9" fmla="*/ 0 h 43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37" h="4320">
                  <a:moveTo>
                    <a:pt x="494" y="4309"/>
                  </a:moveTo>
                  <a:lnTo>
                    <a:pt x="1737" y="4320"/>
                  </a:lnTo>
                  <a:lnTo>
                    <a:pt x="524" y="0"/>
                  </a:lnTo>
                  <a:lnTo>
                    <a:pt x="0" y="7"/>
                  </a:lnTo>
                  <a:lnTo>
                    <a:pt x="494" y="4309"/>
                  </a:lnTo>
                  <a:close/>
                </a:path>
              </a:pathLst>
            </a:custGeom>
            <a:gradFill rotWithShape="0">
              <a:gsLst>
                <a:gs pos="0">
                  <a:schemeClr val="bg1"/>
                </a:gs>
                <a:gs pos="100000">
                  <a:schemeClr val="bg2"/>
                </a:gs>
              </a:gsLst>
              <a:lin ang="189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2400">
                <a:solidFill>
                  <a:srgbClr val="FFFFFF"/>
                </a:solidFill>
                <a:latin typeface="Times New Roman" pitchFamily="18" charset="0"/>
              </a:endParaRPr>
            </a:p>
          </p:txBody>
        </p:sp>
        <p:sp>
          <p:nvSpPr>
            <p:cNvPr id="1045" name="Freeform 16"/>
            <p:cNvSpPr>
              <a:spLocks/>
            </p:cNvSpPr>
            <p:nvPr/>
          </p:nvSpPr>
          <p:spPr bwMode="hidden">
            <a:xfrm>
              <a:off x="0" y="3956"/>
              <a:ext cx="1737" cy="381"/>
            </a:xfrm>
            <a:custGeom>
              <a:avLst/>
              <a:gdLst>
                <a:gd name="T0" fmla="*/ 494 w 1737"/>
                <a:gd name="T1" fmla="*/ 0 h 4320"/>
                <a:gd name="T2" fmla="*/ 1737 w 1737"/>
                <a:gd name="T3" fmla="*/ 0 h 4320"/>
                <a:gd name="T4" fmla="*/ 524 w 1737"/>
                <a:gd name="T5" fmla="*/ 0 h 4320"/>
                <a:gd name="T6" fmla="*/ 0 w 1737"/>
                <a:gd name="T7" fmla="*/ 0 h 4320"/>
                <a:gd name="T8" fmla="*/ 494 w 1737"/>
                <a:gd name="T9" fmla="*/ 0 h 43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37" h="4320">
                  <a:moveTo>
                    <a:pt x="494" y="4309"/>
                  </a:moveTo>
                  <a:lnTo>
                    <a:pt x="1737" y="4320"/>
                  </a:lnTo>
                  <a:lnTo>
                    <a:pt x="524" y="0"/>
                  </a:lnTo>
                  <a:lnTo>
                    <a:pt x="0" y="7"/>
                  </a:lnTo>
                  <a:lnTo>
                    <a:pt x="494" y="4309"/>
                  </a:lnTo>
                  <a:close/>
                </a:path>
              </a:pathLst>
            </a:custGeom>
            <a:gradFill rotWithShape="0">
              <a:gsLst>
                <a:gs pos="0">
                  <a:schemeClr val="bg1"/>
                </a:gs>
                <a:gs pos="100000">
                  <a:schemeClr val="bg2"/>
                </a:gs>
              </a:gsLst>
              <a:lin ang="189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2400">
                <a:solidFill>
                  <a:srgbClr val="FFFFFF"/>
                </a:solidFill>
                <a:latin typeface="Times New Roman" pitchFamily="18" charset="0"/>
              </a:endParaRPr>
            </a:p>
          </p:txBody>
        </p:sp>
        <p:sp>
          <p:nvSpPr>
            <p:cNvPr id="1046" name="Freeform 17"/>
            <p:cNvSpPr>
              <a:spLocks/>
            </p:cNvSpPr>
            <p:nvPr/>
          </p:nvSpPr>
          <p:spPr bwMode="hidden">
            <a:xfrm>
              <a:off x="3744" y="3956"/>
              <a:ext cx="1739" cy="382"/>
            </a:xfrm>
            <a:custGeom>
              <a:avLst/>
              <a:gdLst>
                <a:gd name="T0" fmla="*/ 494 w 1739"/>
                <a:gd name="T1" fmla="*/ 0 h 4420"/>
                <a:gd name="T2" fmla="*/ 1739 w 1739"/>
                <a:gd name="T3" fmla="*/ 0 h 4420"/>
                <a:gd name="T4" fmla="*/ 524 w 1739"/>
                <a:gd name="T5" fmla="*/ 0 h 4420"/>
                <a:gd name="T6" fmla="*/ 0 w 1739"/>
                <a:gd name="T7" fmla="*/ 0 h 4420"/>
                <a:gd name="T8" fmla="*/ 494 w 1739"/>
                <a:gd name="T9" fmla="*/ 0 h 4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39" h="4420">
                  <a:moveTo>
                    <a:pt x="494" y="4415"/>
                  </a:moveTo>
                  <a:lnTo>
                    <a:pt x="1739" y="4420"/>
                  </a:lnTo>
                  <a:lnTo>
                    <a:pt x="524" y="0"/>
                  </a:lnTo>
                  <a:lnTo>
                    <a:pt x="0" y="7"/>
                  </a:lnTo>
                  <a:lnTo>
                    <a:pt x="494" y="4415"/>
                  </a:lnTo>
                  <a:close/>
                </a:path>
              </a:pathLst>
            </a:custGeom>
            <a:gradFill rotWithShape="0">
              <a:gsLst>
                <a:gs pos="0">
                  <a:schemeClr val="bg1"/>
                </a:gs>
                <a:gs pos="100000">
                  <a:schemeClr val="bg2"/>
                </a:gs>
              </a:gsLst>
              <a:lin ang="189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2400">
                <a:solidFill>
                  <a:srgbClr val="FFFFFF"/>
                </a:solidFill>
                <a:latin typeface="Times New Roman" pitchFamily="18" charset="0"/>
              </a:endParaRPr>
            </a:p>
          </p:txBody>
        </p:sp>
        <p:sp>
          <p:nvSpPr>
            <p:cNvPr id="1047" name="Freeform 18"/>
            <p:cNvSpPr>
              <a:spLocks/>
            </p:cNvSpPr>
            <p:nvPr/>
          </p:nvSpPr>
          <p:spPr bwMode="hidden">
            <a:xfrm>
              <a:off x="1920" y="3956"/>
              <a:ext cx="2080" cy="381"/>
            </a:xfrm>
            <a:custGeom>
              <a:avLst/>
              <a:gdLst>
                <a:gd name="T0" fmla="*/ 0 w 2080"/>
                <a:gd name="T1" fmla="*/ 0 h 4338"/>
                <a:gd name="T2" fmla="*/ 1870 w 2080"/>
                <a:gd name="T3" fmla="*/ 0 h 4338"/>
                <a:gd name="T4" fmla="*/ 2080 w 2080"/>
                <a:gd name="T5" fmla="*/ 0 h 4338"/>
                <a:gd name="T6" fmla="*/ 1033 w 2080"/>
                <a:gd name="T7" fmla="*/ 0 h 4338"/>
                <a:gd name="T8" fmla="*/ 0 w 2080"/>
                <a:gd name="T9" fmla="*/ 0 h 43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0" h="4338">
                  <a:moveTo>
                    <a:pt x="0" y="7"/>
                  </a:moveTo>
                  <a:lnTo>
                    <a:pt x="1870" y="4338"/>
                  </a:lnTo>
                  <a:lnTo>
                    <a:pt x="2080" y="4338"/>
                  </a:lnTo>
                  <a:lnTo>
                    <a:pt x="1033" y="0"/>
                  </a:lnTo>
                  <a:lnTo>
                    <a:pt x="0" y="7"/>
                  </a:lnTo>
                  <a:close/>
                </a:path>
              </a:pathLst>
            </a:custGeom>
            <a:gradFill rotWithShape="0">
              <a:gsLst>
                <a:gs pos="0">
                  <a:schemeClr val="bg2"/>
                </a:gs>
                <a:gs pos="100000">
                  <a:schemeClr val="bg1"/>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2400">
                <a:solidFill>
                  <a:srgbClr val="FFFFFF"/>
                </a:solidFill>
                <a:latin typeface="Times New Roman" pitchFamily="18" charset="0"/>
              </a:endParaRPr>
            </a:p>
          </p:txBody>
        </p:sp>
        <p:sp>
          <p:nvSpPr>
            <p:cNvPr id="1048" name="Rectangle 19"/>
            <p:cNvSpPr>
              <a:spLocks noChangeArrowheads="1"/>
            </p:cNvSpPr>
            <p:nvPr/>
          </p:nvSpPr>
          <p:spPr bwMode="hidden">
            <a:xfrm>
              <a:off x="0" y="3905"/>
              <a:ext cx="5760" cy="432"/>
            </a:xfrm>
            <a:prstGeom prst="rect">
              <a:avLst/>
            </a:prstGeom>
            <a:solidFill>
              <a:schemeClr val="bg2">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2400">
                <a:solidFill>
                  <a:srgbClr val="FFFFFF"/>
                </a:solidFill>
                <a:latin typeface="Times New Roman" pitchFamily="18" charset="0"/>
              </a:endParaRPr>
            </a:p>
          </p:txBody>
        </p:sp>
        <p:sp>
          <p:nvSpPr>
            <p:cNvPr id="73748" name="Freeform 20"/>
            <p:cNvSpPr>
              <a:spLocks/>
            </p:cNvSpPr>
            <p:nvPr/>
          </p:nvSpPr>
          <p:spPr bwMode="hidden">
            <a:xfrm>
              <a:off x="2583" y="3918"/>
              <a:ext cx="1036" cy="420"/>
            </a:xfrm>
            <a:custGeom>
              <a:avLst/>
              <a:gdLst>
                <a:gd name="T0" fmla="*/ 1027 w 1036"/>
                <a:gd name="T1" fmla="*/ 0 h 420"/>
                <a:gd name="T2" fmla="*/ 0 w 1036"/>
                <a:gd name="T3" fmla="*/ 417 h 420"/>
                <a:gd name="T4" fmla="*/ 24 w 1036"/>
                <a:gd name="T5" fmla="*/ 420 h 420"/>
                <a:gd name="T6" fmla="*/ 1036 w 1036"/>
                <a:gd name="T7" fmla="*/ 16 h 420"/>
                <a:gd name="T8" fmla="*/ 1027 w 1036"/>
                <a:gd name="T9" fmla="*/ 0 h 420"/>
              </a:gdLst>
              <a:ahLst/>
              <a:cxnLst>
                <a:cxn ang="0">
                  <a:pos x="T0" y="T1"/>
                </a:cxn>
                <a:cxn ang="0">
                  <a:pos x="T2" y="T3"/>
                </a:cxn>
                <a:cxn ang="0">
                  <a:pos x="T4" y="T5"/>
                </a:cxn>
                <a:cxn ang="0">
                  <a:pos x="T6" y="T7"/>
                </a:cxn>
                <a:cxn ang="0">
                  <a:pos x="T8" y="T9"/>
                </a:cxn>
              </a:cxnLst>
              <a:rect l="0" t="0" r="r" b="b"/>
              <a:pathLst>
                <a:path w="1036" h="420">
                  <a:moveTo>
                    <a:pt x="1027" y="0"/>
                  </a:moveTo>
                  <a:cubicBezTo>
                    <a:pt x="508" y="159"/>
                    <a:pt x="167" y="347"/>
                    <a:pt x="0" y="417"/>
                  </a:cubicBezTo>
                  <a:cubicBezTo>
                    <a:pt x="0" y="417"/>
                    <a:pt x="12" y="418"/>
                    <a:pt x="24" y="420"/>
                  </a:cubicBezTo>
                  <a:cubicBezTo>
                    <a:pt x="237" y="321"/>
                    <a:pt x="708" y="105"/>
                    <a:pt x="1036" y="16"/>
                  </a:cubicBezTo>
                  <a:cubicBezTo>
                    <a:pt x="1036" y="16"/>
                    <a:pt x="1027" y="0"/>
                    <a:pt x="1027" y="0"/>
                  </a:cubicBezTo>
                  <a:close/>
                </a:path>
              </a:pathLst>
            </a:custGeom>
            <a:gradFill rotWithShape="0">
              <a:gsLst>
                <a:gs pos="0">
                  <a:schemeClr val="bg1"/>
                </a:gs>
                <a:gs pos="5000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sz="2400" dirty="0">
                <a:solidFill>
                  <a:srgbClr val="FFFFFF"/>
                </a:solidFill>
                <a:latin typeface="Times New Roman" pitchFamily="18" charset="0"/>
              </a:endParaRPr>
            </a:p>
          </p:txBody>
        </p:sp>
        <p:sp>
          <p:nvSpPr>
            <p:cNvPr id="73749" name="Freeform 21"/>
            <p:cNvSpPr>
              <a:spLocks/>
            </p:cNvSpPr>
            <p:nvPr/>
          </p:nvSpPr>
          <p:spPr bwMode="hidden">
            <a:xfrm rot="18897039" flipH="1">
              <a:off x="1486" y="3886"/>
              <a:ext cx="1060" cy="480"/>
            </a:xfrm>
            <a:custGeom>
              <a:avLst/>
              <a:gdLst>
                <a:gd name="T0" fmla="*/ 0 w 4763"/>
                <a:gd name="T1" fmla="*/ 1778 h 1845"/>
                <a:gd name="T2" fmla="*/ 4742 w 4763"/>
                <a:gd name="T3" fmla="*/ 0 h 1845"/>
                <a:gd name="T4" fmla="*/ 4763 w 4763"/>
                <a:gd name="T5" fmla="*/ 42 h 1845"/>
                <a:gd name="T6" fmla="*/ 20 w 4763"/>
                <a:gd name="T7" fmla="*/ 1845 h 1845"/>
                <a:gd name="T8" fmla="*/ 0 w 4763"/>
                <a:gd name="T9" fmla="*/ 1778 h 1845"/>
              </a:gdLst>
              <a:ahLst/>
              <a:cxnLst>
                <a:cxn ang="0">
                  <a:pos x="T0" y="T1"/>
                </a:cxn>
                <a:cxn ang="0">
                  <a:pos x="T2" y="T3"/>
                </a:cxn>
                <a:cxn ang="0">
                  <a:pos x="T4" y="T5"/>
                </a:cxn>
                <a:cxn ang="0">
                  <a:pos x="T6" y="T7"/>
                </a:cxn>
                <a:cxn ang="0">
                  <a:pos x="T8" y="T9"/>
                </a:cxn>
              </a:cxnLst>
              <a:rect l="0" t="0" r="r" b="b"/>
              <a:pathLst>
                <a:path w="4763" h="1845">
                  <a:moveTo>
                    <a:pt x="0" y="1778"/>
                  </a:moveTo>
                  <a:cubicBezTo>
                    <a:pt x="2065" y="797"/>
                    <a:pt x="3942" y="281"/>
                    <a:pt x="4742" y="0"/>
                  </a:cubicBezTo>
                  <a:lnTo>
                    <a:pt x="4763" y="42"/>
                  </a:lnTo>
                  <a:cubicBezTo>
                    <a:pt x="3976" y="350"/>
                    <a:pt x="1830" y="918"/>
                    <a:pt x="20" y="1845"/>
                  </a:cubicBezTo>
                  <a:cubicBezTo>
                    <a:pt x="20" y="1845"/>
                    <a:pt x="0" y="1778"/>
                    <a:pt x="0" y="1778"/>
                  </a:cubicBezTo>
                  <a:close/>
                </a:path>
              </a:pathLst>
            </a:custGeom>
            <a:gradFill rotWithShape="0">
              <a:gsLst>
                <a:gs pos="0">
                  <a:schemeClr val="bg1"/>
                </a:gs>
                <a:gs pos="5000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sz="2400" dirty="0">
                <a:solidFill>
                  <a:srgbClr val="FFFFFF"/>
                </a:solidFill>
                <a:latin typeface="Times New Roman" pitchFamily="18" charset="0"/>
              </a:endParaRPr>
            </a:p>
          </p:txBody>
        </p:sp>
        <p:sp>
          <p:nvSpPr>
            <p:cNvPr id="73750" name="Freeform 22"/>
            <p:cNvSpPr>
              <a:spLocks/>
            </p:cNvSpPr>
            <p:nvPr/>
          </p:nvSpPr>
          <p:spPr bwMode="hidden">
            <a:xfrm rot="18897039" flipH="1">
              <a:off x="766" y="3886"/>
              <a:ext cx="1060" cy="480"/>
            </a:xfrm>
            <a:custGeom>
              <a:avLst/>
              <a:gdLst>
                <a:gd name="T0" fmla="*/ 0 w 4763"/>
                <a:gd name="T1" fmla="*/ 1778 h 1845"/>
                <a:gd name="T2" fmla="*/ 4742 w 4763"/>
                <a:gd name="T3" fmla="*/ 0 h 1845"/>
                <a:gd name="T4" fmla="*/ 4763 w 4763"/>
                <a:gd name="T5" fmla="*/ 42 h 1845"/>
                <a:gd name="T6" fmla="*/ 20 w 4763"/>
                <a:gd name="T7" fmla="*/ 1845 h 1845"/>
                <a:gd name="T8" fmla="*/ 0 w 4763"/>
                <a:gd name="T9" fmla="*/ 1778 h 1845"/>
              </a:gdLst>
              <a:ahLst/>
              <a:cxnLst>
                <a:cxn ang="0">
                  <a:pos x="T0" y="T1"/>
                </a:cxn>
                <a:cxn ang="0">
                  <a:pos x="T2" y="T3"/>
                </a:cxn>
                <a:cxn ang="0">
                  <a:pos x="T4" y="T5"/>
                </a:cxn>
                <a:cxn ang="0">
                  <a:pos x="T6" y="T7"/>
                </a:cxn>
                <a:cxn ang="0">
                  <a:pos x="T8" y="T9"/>
                </a:cxn>
              </a:cxnLst>
              <a:rect l="0" t="0" r="r" b="b"/>
              <a:pathLst>
                <a:path w="4763" h="1845">
                  <a:moveTo>
                    <a:pt x="0" y="1778"/>
                  </a:moveTo>
                  <a:cubicBezTo>
                    <a:pt x="2065" y="797"/>
                    <a:pt x="3942" y="281"/>
                    <a:pt x="4742" y="0"/>
                  </a:cubicBezTo>
                  <a:lnTo>
                    <a:pt x="4763" y="42"/>
                  </a:lnTo>
                  <a:cubicBezTo>
                    <a:pt x="3976" y="350"/>
                    <a:pt x="1830" y="918"/>
                    <a:pt x="20" y="1845"/>
                  </a:cubicBezTo>
                  <a:cubicBezTo>
                    <a:pt x="20" y="1845"/>
                    <a:pt x="0" y="1778"/>
                    <a:pt x="0" y="1778"/>
                  </a:cubicBezTo>
                  <a:close/>
                </a:path>
              </a:pathLst>
            </a:custGeom>
            <a:gradFill rotWithShape="0">
              <a:gsLst>
                <a:gs pos="0">
                  <a:schemeClr val="bg1"/>
                </a:gs>
                <a:gs pos="5000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sz="2400" dirty="0">
                <a:solidFill>
                  <a:srgbClr val="FFFFFF"/>
                </a:solidFill>
                <a:latin typeface="Times New Roman" pitchFamily="18" charset="0"/>
              </a:endParaRPr>
            </a:p>
          </p:txBody>
        </p:sp>
        <p:sp>
          <p:nvSpPr>
            <p:cNvPr id="73751" name="Freeform 23"/>
            <p:cNvSpPr>
              <a:spLocks/>
            </p:cNvSpPr>
            <p:nvPr/>
          </p:nvSpPr>
          <p:spPr bwMode="hidden">
            <a:xfrm rot="18897039" flipH="1">
              <a:off x="31" y="3854"/>
              <a:ext cx="1034" cy="487"/>
            </a:xfrm>
            <a:custGeom>
              <a:avLst/>
              <a:gdLst>
                <a:gd name="T0" fmla="*/ 0 w 4763"/>
                <a:gd name="T1" fmla="*/ 1778 h 1845"/>
                <a:gd name="T2" fmla="*/ 4742 w 4763"/>
                <a:gd name="T3" fmla="*/ 0 h 1845"/>
                <a:gd name="T4" fmla="*/ 4763 w 4763"/>
                <a:gd name="T5" fmla="*/ 42 h 1845"/>
                <a:gd name="T6" fmla="*/ 20 w 4763"/>
                <a:gd name="T7" fmla="*/ 1845 h 1845"/>
                <a:gd name="T8" fmla="*/ 0 w 4763"/>
                <a:gd name="T9" fmla="*/ 1778 h 1845"/>
              </a:gdLst>
              <a:ahLst/>
              <a:cxnLst>
                <a:cxn ang="0">
                  <a:pos x="T0" y="T1"/>
                </a:cxn>
                <a:cxn ang="0">
                  <a:pos x="T2" y="T3"/>
                </a:cxn>
                <a:cxn ang="0">
                  <a:pos x="T4" y="T5"/>
                </a:cxn>
                <a:cxn ang="0">
                  <a:pos x="T6" y="T7"/>
                </a:cxn>
                <a:cxn ang="0">
                  <a:pos x="T8" y="T9"/>
                </a:cxn>
              </a:cxnLst>
              <a:rect l="0" t="0" r="r" b="b"/>
              <a:pathLst>
                <a:path w="4763" h="1845">
                  <a:moveTo>
                    <a:pt x="0" y="1778"/>
                  </a:moveTo>
                  <a:cubicBezTo>
                    <a:pt x="2065" y="797"/>
                    <a:pt x="3942" y="281"/>
                    <a:pt x="4742" y="0"/>
                  </a:cubicBezTo>
                  <a:lnTo>
                    <a:pt x="4763" y="42"/>
                  </a:lnTo>
                  <a:cubicBezTo>
                    <a:pt x="3976" y="350"/>
                    <a:pt x="1830" y="918"/>
                    <a:pt x="20" y="1845"/>
                  </a:cubicBezTo>
                  <a:cubicBezTo>
                    <a:pt x="20" y="1845"/>
                    <a:pt x="0" y="1778"/>
                    <a:pt x="0" y="1778"/>
                  </a:cubicBezTo>
                  <a:close/>
                </a:path>
              </a:pathLst>
            </a:custGeom>
            <a:gradFill rotWithShape="0">
              <a:gsLst>
                <a:gs pos="0">
                  <a:schemeClr val="bg1"/>
                </a:gs>
                <a:gs pos="5000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sz="2400" dirty="0">
                <a:solidFill>
                  <a:srgbClr val="FFFFFF"/>
                </a:solidFill>
                <a:latin typeface="Times New Roman" pitchFamily="18" charset="0"/>
              </a:endParaRPr>
            </a:p>
          </p:txBody>
        </p:sp>
        <p:sp>
          <p:nvSpPr>
            <p:cNvPr id="73752" name="Freeform 24"/>
            <p:cNvSpPr>
              <a:spLocks/>
            </p:cNvSpPr>
            <p:nvPr/>
          </p:nvSpPr>
          <p:spPr bwMode="hidden">
            <a:xfrm flipH="1" flipV="1">
              <a:off x="576" y="3910"/>
              <a:ext cx="3552" cy="432"/>
            </a:xfrm>
            <a:custGeom>
              <a:avLst/>
              <a:gdLst>
                <a:gd name="T0" fmla="*/ 0 w 4763"/>
                <a:gd name="T1" fmla="*/ 1778 h 1845"/>
                <a:gd name="T2" fmla="*/ 4742 w 4763"/>
                <a:gd name="T3" fmla="*/ 0 h 1845"/>
                <a:gd name="T4" fmla="*/ 4763 w 4763"/>
                <a:gd name="T5" fmla="*/ 42 h 1845"/>
                <a:gd name="T6" fmla="*/ 20 w 4763"/>
                <a:gd name="T7" fmla="*/ 1845 h 1845"/>
                <a:gd name="T8" fmla="*/ 0 w 4763"/>
                <a:gd name="T9" fmla="*/ 1778 h 1845"/>
              </a:gdLst>
              <a:ahLst/>
              <a:cxnLst>
                <a:cxn ang="0">
                  <a:pos x="T0" y="T1"/>
                </a:cxn>
                <a:cxn ang="0">
                  <a:pos x="T2" y="T3"/>
                </a:cxn>
                <a:cxn ang="0">
                  <a:pos x="T4" y="T5"/>
                </a:cxn>
                <a:cxn ang="0">
                  <a:pos x="T6" y="T7"/>
                </a:cxn>
                <a:cxn ang="0">
                  <a:pos x="T8" y="T9"/>
                </a:cxn>
              </a:cxnLst>
              <a:rect l="0" t="0" r="r" b="b"/>
              <a:pathLst>
                <a:path w="4763" h="1845">
                  <a:moveTo>
                    <a:pt x="0" y="1778"/>
                  </a:moveTo>
                  <a:cubicBezTo>
                    <a:pt x="2065" y="797"/>
                    <a:pt x="3942" y="281"/>
                    <a:pt x="4742" y="0"/>
                  </a:cubicBezTo>
                  <a:lnTo>
                    <a:pt x="4763" y="42"/>
                  </a:lnTo>
                  <a:cubicBezTo>
                    <a:pt x="3976" y="350"/>
                    <a:pt x="1830" y="918"/>
                    <a:pt x="20" y="1845"/>
                  </a:cubicBezTo>
                  <a:cubicBezTo>
                    <a:pt x="20" y="1845"/>
                    <a:pt x="0" y="1778"/>
                    <a:pt x="0" y="1778"/>
                  </a:cubicBezTo>
                  <a:close/>
                </a:path>
              </a:pathLst>
            </a:custGeom>
            <a:gradFill rotWithShape="0">
              <a:gsLst>
                <a:gs pos="0">
                  <a:schemeClr val="bg1"/>
                </a:gs>
                <a:gs pos="5000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sz="2400" dirty="0">
                <a:solidFill>
                  <a:srgbClr val="FFFFFF"/>
                </a:solidFill>
                <a:latin typeface="Times New Roman" pitchFamily="18" charset="0"/>
              </a:endParaRPr>
            </a:p>
          </p:txBody>
        </p:sp>
        <p:sp>
          <p:nvSpPr>
            <p:cNvPr id="73753" name="Freeform 25"/>
            <p:cNvSpPr>
              <a:spLocks/>
            </p:cNvSpPr>
            <p:nvPr/>
          </p:nvSpPr>
          <p:spPr bwMode="hidden">
            <a:xfrm flipH="1" flipV="1">
              <a:off x="240" y="3910"/>
              <a:ext cx="1536" cy="432"/>
            </a:xfrm>
            <a:custGeom>
              <a:avLst/>
              <a:gdLst>
                <a:gd name="T0" fmla="*/ 0 w 4763"/>
                <a:gd name="T1" fmla="*/ 1778 h 1845"/>
                <a:gd name="T2" fmla="*/ 4742 w 4763"/>
                <a:gd name="T3" fmla="*/ 0 h 1845"/>
                <a:gd name="T4" fmla="*/ 4763 w 4763"/>
                <a:gd name="T5" fmla="*/ 42 h 1845"/>
                <a:gd name="T6" fmla="*/ 20 w 4763"/>
                <a:gd name="T7" fmla="*/ 1845 h 1845"/>
                <a:gd name="T8" fmla="*/ 0 w 4763"/>
                <a:gd name="T9" fmla="*/ 1778 h 1845"/>
              </a:gdLst>
              <a:ahLst/>
              <a:cxnLst>
                <a:cxn ang="0">
                  <a:pos x="T0" y="T1"/>
                </a:cxn>
                <a:cxn ang="0">
                  <a:pos x="T2" y="T3"/>
                </a:cxn>
                <a:cxn ang="0">
                  <a:pos x="T4" y="T5"/>
                </a:cxn>
                <a:cxn ang="0">
                  <a:pos x="T6" y="T7"/>
                </a:cxn>
                <a:cxn ang="0">
                  <a:pos x="T8" y="T9"/>
                </a:cxn>
              </a:cxnLst>
              <a:rect l="0" t="0" r="r" b="b"/>
              <a:pathLst>
                <a:path w="4763" h="1845">
                  <a:moveTo>
                    <a:pt x="0" y="1778"/>
                  </a:moveTo>
                  <a:cubicBezTo>
                    <a:pt x="2065" y="797"/>
                    <a:pt x="3942" y="281"/>
                    <a:pt x="4742" y="0"/>
                  </a:cubicBezTo>
                  <a:lnTo>
                    <a:pt x="4763" y="42"/>
                  </a:lnTo>
                  <a:cubicBezTo>
                    <a:pt x="3976" y="350"/>
                    <a:pt x="1830" y="918"/>
                    <a:pt x="20" y="1845"/>
                  </a:cubicBezTo>
                  <a:cubicBezTo>
                    <a:pt x="20" y="1845"/>
                    <a:pt x="0" y="1778"/>
                    <a:pt x="0" y="1778"/>
                  </a:cubicBezTo>
                  <a:close/>
                </a:path>
              </a:pathLst>
            </a:custGeom>
            <a:gradFill rotWithShape="0">
              <a:gsLst>
                <a:gs pos="0">
                  <a:schemeClr val="bg1"/>
                </a:gs>
                <a:gs pos="5000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sz="2400" dirty="0">
                <a:solidFill>
                  <a:srgbClr val="FFFFFF"/>
                </a:solidFill>
                <a:latin typeface="Times New Roman" pitchFamily="18" charset="0"/>
              </a:endParaRPr>
            </a:p>
          </p:txBody>
        </p:sp>
        <p:sp>
          <p:nvSpPr>
            <p:cNvPr id="73754" name="Freeform 26"/>
            <p:cNvSpPr>
              <a:spLocks/>
            </p:cNvSpPr>
            <p:nvPr/>
          </p:nvSpPr>
          <p:spPr bwMode="hidden">
            <a:xfrm flipH="1" flipV="1">
              <a:off x="3036" y="3958"/>
              <a:ext cx="1332" cy="383"/>
            </a:xfrm>
            <a:custGeom>
              <a:avLst/>
              <a:gdLst>
                <a:gd name="T0" fmla="*/ 0 w 4763"/>
                <a:gd name="T1" fmla="*/ 1778 h 1845"/>
                <a:gd name="T2" fmla="*/ 4742 w 4763"/>
                <a:gd name="T3" fmla="*/ 0 h 1845"/>
                <a:gd name="T4" fmla="*/ 4763 w 4763"/>
                <a:gd name="T5" fmla="*/ 42 h 1845"/>
                <a:gd name="T6" fmla="*/ 20 w 4763"/>
                <a:gd name="T7" fmla="*/ 1845 h 1845"/>
                <a:gd name="T8" fmla="*/ 0 w 4763"/>
                <a:gd name="T9" fmla="*/ 1778 h 1845"/>
              </a:gdLst>
              <a:ahLst/>
              <a:cxnLst>
                <a:cxn ang="0">
                  <a:pos x="T0" y="T1"/>
                </a:cxn>
                <a:cxn ang="0">
                  <a:pos x="T2" y="T3"/>
                </a:cxn>
                <a:cxn ang="0">
                  <a:pos x="T4" y="T5"/>
                </a:cxn>
                <a:cxn ang="0">
                  <a:pos x="T6" y="T7"/>
                </a:cxn>
                <a:cxn ang="0">
                  <a:pos x="T8" y="T9"/>
                </a:cxn>
              </a:cxnLst>
              <a:rect l="0" t="0" r="r" b="b"/>
              <a:pathLst>
                <a:path w="4763" h="1845">
                  <a:moveTo>
                    <a:pt x="0" y="1778"/>
                  </a:moveTo>
                  <a:cubicBezTo>
                    <a:pt x="2065" y="797"/>
                    <a:pt x="3942" y="281"/>
                    <a:pt x="4742" y="0"/>
                  </a:cubicBezTo>
                  <a:lnTo>
                    <a:pt x="4763" y="42"/>
                  </a:lnTo>
                  <a:cubicBezTo>
                    <a:pt x="3976" y="350"/>
                    <a:pt x="1830" y="918"/>
                    <a:pt x="20" y="1845"/>
                  </a:cubicBezTo>
                  <a:cubicBezTo>
                    <a:pt x="20" y="1845"/>
                    <a:pt x="0" y="1778"/>
                    <a:pt x="0" y="1778"/>
                  </a:cubicBezTo>
                  <a:close/>
                </a:path>
              </a:pathLst>
            </a:custGeom>
            <a:gradFill rotWithShape="0">
              <a:gsLst>
                <a:gs pos="0">
                  <a:schemeClr val="bg1"/>
                </a:gs>
                <a:gs pos="5000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sz="2400" dirty="0">
                <a:solidFill>
                  <a:srgbClr val="FFFFFF"/>
                </a:solidFill>
                <a:latin typeface="Times New Roman" pitchFamily="18" charset="0"/>
              </a:endParaRPr>
            </a:p>
          </p:txBody>
        </p:sp>
        <p:sp>
          <p:nvSpPr>
            <p:cNvPr id="73755" name="Freeform 27"/>
            <p:cNvSpPr>
              <a:spLocks/>
            </p:cNvSpPr>
            <p:nvPr/>
          </p:nvSpPr>
          <p:spPr bwMode="hidden">
            <a:xfrm flipH="1" flipV="1">
              <a:off x="3984" y="3910"/>
              <a:ext cx="1536" cy="432"/>
            </a:xfrm>
            <a:custGeom>
              <a:avLst/>
              <a:gdLst>
                <a:gd name="T0" fmla="*/ 0 w 4763"/>
                <a:gd name="T1" fmla="*/ 1778 h 1845"/>
                <a:gd name="T2" fmla="*/ 4742 w 4763"/>
                <a:gd name="T3" fmla="*/ 0 h 1845"/>
                <a:gd name="T4" fmla="*/ 4763 w 4763"/>
                <a:gd name="T5" fmla="*/ 42 h 1845"/>
                <a:gd name="T6" fmla="*/ 20 w 4763"/>
                <a:gd name="T7" fmla="*/ 1845 h 1845"/>
                <a:gd name="T8" fmla="*/ 0 w 4763"/>
                <a:gd name="T9" fmla="*/ 1778 h 1845"/>
              </a:gdLst>
              <a:ahLst/>
              <a:cxnLst>
                <a:cxn ang="0">
                  <a:pos x="T0" y="T1"/>
                </a:cxn>
                <a:cxn ang="0">
                  <a:pos x="T2" y="T3"/>
                </a:cxn>
                <a:cxn ang="0">
                  <a:pos x="T4" y="T5"/>
                </a:cxn>
                <a:cxn ang="0">
                  <a:pos x="T6" y="T7"/>
                </a:cxn>
                <a:cxn ang="0">
                  <a:pos x="T8" y="T9"/>
                </a:cxn>
              </a:cxnLst>
              <a:rect l="0" t="0" r="r" b="b"/>
              <a:pathLst>
                <a:path w="4763" h="1845">
                  <a:moveTo>
                    <a:pt x="0" y="1778"/>
                  </a:moveTo>
                  <a:cubicBezTo>
                    <a:pt x="2065" y="797"/>
                    <a:pt x="3942" y="281"/>
                    <a:pt x="4742" y="0"/>
                  </a:cubicBezTo>
                  <a:lnTo>
                    <a:pt x="4763" y="42"/>
                  </a:lnTo>
                  <a:cubicBezTo>
                    <a:pt x="3976" y="350"/>
                    <a:pt x="1830" y="918"/>
                    <a:pt x="20" y="1845"/>
                  </a:cubicBezTo>
                  <a:cubicBezTo>
                    <a:pt x="20" y="1845"/>
                    <a:pt x="0" y="1778"/>
                    <a:pt x="0" y="1778"/>
                  </a:cubicBezTo>
                  <a:close/>
                </a:path>
              </a:pathLst>
            </a:custGeom>
            <a:gradFill rotWithShape="0">
              <a:gsLst>
                <a:gs pos="0">
                  <a:schemeClr val="bg1"/>
                </a:gs>
                <a:gs pos="5000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sz="2400" dirty="0">
                <a:solidFill>
                  <a:srgbClr val="FFFFFF"/>
                </a:solidFill>
                <a:latin typeface="Times New Roman" pitchFamily="18" charset="0"/>
              </a:endParaRPr>
            </a:p>
          </p:txBody>
        </p:sp>
        <p:sp>
          <p:nvSpPr>
            <p:cNvPr id="73756" name="Freeform 28"/>
            <p:cNvSpPr>
              <a:spLocks/>
            </p:cNvSpPr>
            <p:nvPr/>
          </p:nvSpPr>
          <p:spPr bwMode="hidden">
            <a:xfrm flipH="1" flipV="1">
              <a:off x="3456" y="3910"/>
              <a:ext cx="2304" cy="432"/>
            </a:xfrm>
            <a:custGeom>
              <a:avLst/>
              <a:gdLst>
                <a:gd name="T0" fmla="*/ 0 w 4763"/>
                <a:gd name="T1" fmla="*/ 1778 h 1845"/>
                <a:gd name="T2" fmla="*/ 4742 w 4763"/>
                <a:gd name="T3" fmla="*/ 0 h 1845"/>
                <a:gd name="T4" fmla="*/ 4763 w 4763"/>
                <a:gd name="T5" fmla="*/ 42 h 1845"/>
                <a:gd name="T6" fmla="*/ 20 w 4763"/>
                <a:gd name="T7" fmla="*/ 1845 h 1845"/>
                <a:gd name="T8" fmla="*/ 0 w 4763"/>
                <a:gd name="T9" fmla="*/ 1778 h 1845"/>
              </a:gdLst>
              <a:ahLst/>
              <a:cxnLst>
                <a:cxn ang="0">
                  <a:pos x="T0" y="T1"/>
                </a:cxn>
                <a:cxn ang="0">
                  <a:pos x="T2" y="T3"/>
                </a:cxn>
                <a:cxn ang="0">
                  <a:pos x="T4" y="T5"/>
                </a:cxn>
                <a:cxn ang="0">
                  <a:pos x="T6" y="T7"/>
                </a:cxn>
                <a:cxn ang="0">
                  <a:pos x="T8" y="T9"/>
                </a:cxn>
              </a:cxnLst>
              <a:rect l="0" t="0" r="r" b="b"/>
              <a:pathLst>
                <a:path w="4763" h="1845">
                  <a:moveTo>
                    <a:pt x="0" y="1778"/>
                  </a:moveTo>
                  <a:cubicBezTo>
                    <a:pt x="2065" y="797"/>
                    <a:pt x="3942" y="281"/>
                    <a:pt x="4742" y="0"/>
                  </a:cubicBezTo>
                  <a:lnTo>
                    <a:pt x="4763" y="42"/>
                  </a:lnTo>
                  <a:cubicBezTo>
                    <a:pt x="3976" y="350"/>
                    <a:pt x="1830" y="918"/>
                    <a:pt x="20" y="1845"/>
                  </a:cubicBezTo>
                  <a:cubicBezTo>
                    <a:pt x="20" y="1845"/>
                    <a:pt x="0" y="1778"/>
                    <a:pt x="0" y="1778"/>
                  </a:cubicBezTo>
                  <a:close/>
                </a:path>
              </a:pathLst>
            </a:custGeom>
            <a:gradFill rotWithShape="0">
              <a:gsLst>
                <a:gs pos="0">
                  <a:schemeClr val="bg1"/>
                </a:gs>
                <a:gs pos="5000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sz="2400" dirty="0">
                <a:solidFill>
                  <a:srgbClr val="FFFFFF"/>
                </a:solidFill>
                <a:latin typeface="Times New Roman" pitchFamily="18" charset="0"/>
              </a:endParaRPr>
            </a:p>
          </p:txBody>
        </p:sp>
        <p:sp>
          <p:nvSpPr>
            <p:cNvPr id="73757" name="Rectangle 29"/>
            <p:cNvSpPr>
              <a:spLocks noChangeArrowheads="1"/>
            </p:cNvSpPr>
            <p:nvPr/>
          </p:nvSpPr>
          <p:spPr bwMode="hidden">
            <a:xfrm>
              <a:off x="0" y="3931"/>
              <a:ext cx="5760" cy="14"/>
            </a:xfrm>
            <a:prstGeom prst="rect">
              <a:avLst/>
            </a:prstGeom>
            <a:gradFill rotWithShape="0">
              <a:gsLst>
                <a:gs pos="0">
                  <a:schemeClr val="bg2"/>
                </a:gs>
                <a:gs pos="50000">
                  <a:schemeClr val="accent1"/>
                </a:gs>
                <a:gs pos="100000">
                  <a:schemeClr val="bg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en-US" sz="2400" dirty="0">
                <a:solidFill>
                  <a:srgbClr val="FFFFFF"/>
                </a:solidFill>
                <a:latin typeface="Times New Roman" pitchFamily="18" charset="0"/>
              </a:endParaRPr>
            </a:p>
          </p:txBody>
        </p:sp>
      </p:grpSp>
      <p:sp>
        <p:nvSpPr>
          <p:cNvPr id="1027" name="Rectangle 30"/>
          <p:cNvSpPr>
            <a:spLocks noGrp="1" noChangeArrowheads="1"/>
          </p:cNvSpPr>
          <p:nvPr>
            <p:ph type="title"/>
          </p:nvPr>
        </p:nvSpPr>
        <p:spPr bwMode="auto">
          <a:xfrm>
            <a:off x="685800" y="465138"/>
            <a:ext cx="7772400" cy="143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r>
              <a:rPr lang="en-US" smtClean="0"/>
              <a:t>Click to edit Master title style</a:t>
            </a:r>
          </a:p>
        </p:txBody>
      </p:sp>
      <p:sp>
        <p:nvSpPr>
          <p:cNvPr id="1028" name="Rectangle 31"/>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73760" name="Rectangle 32"/>
          <p:cNvSpPr>
            <a:spLocks noGrp="1" noChangeArrowheads="1"/>
          </p:cNvSpPr>
          <p:nvPr>
            <p:ph type="dt" sz="half" idx="2"/>
          </p:nvPr>
        </p:nvSpPr>
        <p:spPr bwMode="auto">
          <a:xfrm>
            <a:off x="712788" y="6313488"/>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400" dirty="0">
                <a:latin typeface="+mn-lt"/>
              </a:defRPr>
            </a:lvl1pPr>
          </a:lstStyle>
          <a:p>
            <a:pPr fontAlgn="base">
              <a:spcBef>
                <a:spcPct val="0"/>
              </a:spcBef>
              <a:spcAft>
                <a:spcPct val="0"/>
              </a:spcAft>
              <a:defRPr/>
            </a:pPr>
            <a:endParaRPr lang="en-US">
              <a:solidFill>
                <a:srgbClr val="FFFFFF"/>
              </a:solidFill>
            </a:endParaRPr>
          </a:p>
        </p:txBody>
      </p:sp>
      <p:sp>
        <p:nvSpPr>
          <p:cNvPr id="73761" name="Rectangle 33"/>
          <p:cNvSpPr>
            <a:spLocks noGrp="1" noChangeArrowheads="1"/>
          </p:cNvSpPr>
          <p:nvPr>
            <p:ph type="ftr" sz="quarter" idx="3"/>
          </p:nvPr>
        </p:nvSpPr>
        <p:spPr bwMode="auto">
          <a:xfrm>
            <a:off x="3151188" y="6313488"/>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400" dirty="0">
                <a:latin typeface="+mn-lt"/>
              </a:defRPr>
            </a:lvl1pPr>
          </a:lstStyle>
          <a:p>
            <a:pPr fontAlgn="base">
              <a:spcBef>
                <a:spcPct val="0"/>
              </a:spcBef>
              <a:spcAft>
                <a:spcPct val="0"/>
              </a:spcAft>
              <a:defRPr/>
            </a:pPr>
            <a:endParaRPr lang="en-US">
              <a:solidFill>
                <a:srgbClr val="FFFFFF"/>
              </a:solidFill>
            </a:endParaRPr>
          </a:p>
        </p:txBody>
      </p:sp>
      <p:sp>
        <p:nvSpPr>
          <p:cNvPr id="73762" name="Rectangle 34"/>
          <p:cNvSpPr>
            <a:spLocks noGrp="1" noChangeArrowheads="1"/>
          </p:cNvSpPr>
          <p:nvPr>
            <p:ph type="sldNum" sz="quarter" idx="4"/>
          </p:nvPr>
        </p:nvSpPr>
        <p:spPr bwMode="auto">
          <a:xfrm>
            <a:off x="6580188" y="6313488"/>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400">
                <a:latin typeface="+mn-lt"/>
              </a:defRPr>
            </a:lvl1pPr>
          </a:lstStyle>
          <a:p>
            <a:pPr fontAlgn="base">
              <a:spcBef>
                <a:spcPct val="0"/>
              </a:spcBef>
              <a:spcAft>
                <a:spcPct val="0"/>
              </a:spcAft>
              <a:defRPr/>
            </a:pPr>
            <a:fld id="{1368E35A-DB6E-4CCD-BF98-50A322C7961F}" type="slidenum">
              <a:rPr lang="en-US">
                <a:solidFill>
                  <a:srgbClr val="FFFFFF"/>
                </a:solidFill>
              </a:rPr>
              <a:pPr fontAlgn="base">
                <a:spcBef>
                  <a:spcPct val="0"/>
                </a:spcBef>
                <a:spcAft>
                  <a:spcPct val="0"/>
                </a:spcAft>
                <a:defRPr/>
              </a:pPr>
              <a:t>‹#›</a:t>
            </a:fld>
            <a:endParaRPr lang="en-US" dirty="0">
              <a:solidFill>
                <a:srgbClr val="FFFFFF"/>
              </a:solidFill>
            </a:endParaRPr>
          </a:p>
        </p:txBody>
      </p:sp>
    </p:spTree>
    <p:extLst>
      <p:ext uri="{BB962C8B-B14F-4D97-AF65-F5344CB8AC3E}">
        <p14:creationId xmlns:p14="http://schemas.microsoft.com/office/powerpoint/2010/main" val="624929854"/>
      </p:ext>
    </p:extLst>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Black" pitchFamily="34" charset="0"/>
        </a:defRPr>
      </a:lvl2pPr>
      <a:lvl3pPr algn="ctr" rtl="0" eaLnBrk="0" fontAlgn="base" hangingPunct="0">
        <a:spcBef>
          <a:spcPct val="0"/>
        </a:spcBef>
        <a:spcAft>
          <a:spcPct val="0"/>
        </a:spcAft>
        <a:defRPr sz="4400">
          <a:solidFill>
            <a:schemeClr val="tx2"/>
          </a:solidFill>
          <a:latin typeface="Arial Black" pitchFamily="34" charset="0"/>
        </a:defRPr>
      </a:lvl3pPr>
      <a:lvl4pPr algn="ctr" rtl="0" eaLnBrk="0" fontAlgn="base" hangingPunct="0">
        <a:spcBef>
          <a:spcPct val="0"/>
        </a:spcBef>
        <a:spcAft>
          <a:spcPct val="0"/>
        </a:spcAft>
        <a:defRPr sz="4400">
          <a:solidFill>
            <a:schemeClr val="tx2"/>
          </a:solidFill>
          <a:latin typeface="Arial Black" pitchFamily="34" charset="0"/>
        </a:defRPr>
      </a:lvl4pPr>
      <a:lvl5pPr algn="ctr" rtl="0" eaLnBrk="0" fontAlgn="base" hangingPunct="0">
        <a:spcBef>
          <a:spcPct val="0"/>
        </a:spcBef>
        <a:spcAft>
          <a:spcPct val="0"/>
        </a:spcAft>
        <a:defRPr sz="4400">
          <a:solidFill>
            <a:schemeClr val="tx2"/>
          </a:solidFill>
          <a:latin typeface="Arial Black" pitchFamily="34" charset="0"/>
        </a:defRPr>
      </a:lvl5pPr>
      <a:lvl6pPr marL="457200" algn="ctr" rtl="0" fontAlgn="base">
        <a:spcBef>
          <a:spcPct val="0"/>
        </a:spcBef>
        <a:spcAft>
          <a:spcPct val="0"/>
        </a:spcAft>
        <a:defRPr sz="4400">
          <a:solidFill>
            <a:schemeClr val="tx2"/>
          </a:solidFill>
          <a:latin typeface="Arial Black" pitchFamily="34" charset="0"/>
        </a:defRPr>
      </a:lvl6pPr>
      <a:lvl7pPr marL="914400" algn="ctr" rtl="0" fontAlgn="base">
        <a:spcBef>
          <a:spcPct val="0"/>
        </a:spcBef>
        <a:spcAft>
          <a:spcPct val="0"/>
        </a:spcAft>
        <a:defRPr sz="4400">
          <a:solidFill>
            <a:schemeClr val="tx2"/>
          </a:solidFill>
          <a:latin typeface="Arial Black" pitchFamily="34" charset="0"/>
        </a:defRPr>
      </a:lvl7pPr>
      <a:lvl8pPr marL="1371600" algn="ctr" rtl="0" fontAlgn="base">
        <a:spcBef>
          <a:spcPct val="0"/>
        </a:spcBef>
        <a:spcAft>
          <a:spcPct val="0"/>
        </a:spcAft>
        <a:defRPr sz="4400">
          <a:solidFill>
            <a:schemeClr val="tx2"/>
          </a:solidFill>
          <a:latin typeface="Arial Black" pitchFamily="34" charset="0"/>
        </a:defRPr>
      </a:lvl8pPr>
      <a:lvl9pPr marL="1828800" algn="ctr" rtl="0" fontAlgn="base">
        <a:spcBef>
          <a:spcPct val="0"/>
        </a:spcBef>
        <a:spcAft>
          <a:spcPct val="0"/>
        </a:spcAft>
        <a:defRPr sz="4400">
          <a:solidFill>
            <a:schemeClr val="tx2"/>
          </a:solidFill>
          <a:latin typeface="Arial Black" pitchFamily="34" charset="0"/>
        </a:defRPr>
      </a:lvl9pPr>
    </p:titleStyle>
    <p:bodyStyle>
      <a:lvl1pPr marL="342900" indent="-342900" algn="l" rtl="0" eaLnBrk="0" fontAlgn="base" hangingPunct="0">
        <a:spcBef>
          <a:spcPct val="20000"/>
        </a:spcBef>
        <a:spcAft>
          <a:spcPct val="0"/>
        </a:spcAft>
        <a:buSzPct val="85000"/>
        <a:buBlip>
          <a:blip r:embed="rId14"/>
        </a:buBlip>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70000"/>
        <a:buFont typeface="Wingdings" pitchFamily="2" charset="2"/>
        <a:buChar char="l"/>
        <a:defRPr sz="2800">
          <a:solidFill>
            <a:schemeClr val="tx1"/>
          </a:solidFill>
          <a:latin typeface="+mn-lt"/>
        </a:defRPr>
      </a:lvl2pPr>
      <a:lvl3pPr marL="1143000" indent="-228600" algn="l" rtl="0" eaLnBrk="0" fontAlgn="base" hangingPunct="0">
        <a:spcBef>
          <a:spcPct val="20000"/>
        </a:spcBef>
        <a:spcAft>
          <a:spcPct val="0"/>
        </a:spcAft>
        <a:buClr>
          <a:schemeClr val="hlink"/>
        </a:buClr>
        <a:buSzPct val="65000"/>
        <a:buFont typeface="Wingdings" pitchFamily="2" charset="2"/>
        <a:buChar char="l"/>
        <a:defRPr sz="2400">
          <a:solidFill>
            <a:schemeClr val="tx1"/>
          </a:solidFill>
          <a:latin typeface="+mn-lt"/>
        </a:defRPr>
      </a:lvl3pPr>
      <a:lvl4pPr marL="1600200" indent="-228600" algn="l" rtl="0" eaLnBrk="0" fontAlgn="base" hangingPunct="0">
        <a:spcBef>
          <a:spcPct val="20000"/>
        </a:spcBef>
        <a:spcAft>
          <a:spcPct val="0"/>
        </a:spcAft>
        <a:buClr>
          <a:schemeClr val="accent1"/>
        </a:buClr>
        <a:buSzPct val="60000"/>
        <a:buFont typeface="Wingdings" pitchFamily="2" charset="2"/>
        <a:buChar char="l"/>
        <a:defRPr sz="2000">
          <a:solidFill>
            <a:schemeClr val="tx1"/>
          </a:solidFill>
          <a:latin typeface="+mn-lt"/>
        </a:defRPr>
      </a:lvl4pPr>
      <a:lvl5pPr marL="2057400" indent="-228600" algn="l" rtl="0" eaLnBrk="0" fontAlgn="base" hangingPunct="0">
        <a:spcBef>
          <a:spcPct val="20000"/>
        </a:spcBef>
        <a:spcAft>
          <a:spcPct val="0"/>
        </a:spcAft>
        <a:buClr>
          <a:schemeClr val="accent2"/>
        </a:buClr>
        <a:buSzPct val="60000"/>
        <a:buFont typeface="Wingdings" pitchFamily="2" charset="2"/>
        <a:buChar char="l"/>
        <a:defRPr sz="2000">
          <a:solidFill>
            <a:schemeClr val="tx1"/>
          </a:solidFill>
          <a:latin typeface="+mn-lt"/>
        </a:defRPr>
      </a:lvl5pPr>
      <a:lvl6pPr marL="2514600" indent="-228600" algn="l" rtl="0" fontAlgn="base">
        <a:spcBef>
          <a:spcPct val="20000"/>
        </a:spcBef>
        <a:spcAft>
          <a:spcPct val="0"/>
        </a:spcAft>
        <a:buClr>
          <a:schemeClr val="accent2"/>
        </a:buClr>
        <a:buSzPct val="60000"/>
        <a:buFont typeface="Wingdings" pitchFamily="2" charset="2"/>
        <a:buChar char="l"/>
        <a:defRPr sz="2000">
          <a:solidFill>
            <a:schemeClr val="tx1"/>
          </a:solidFill>
          <a:latin typeface="+mn-lt"/>
        </a:defRPr>
      </a:lvl6pPr>
      <a:lvl7pPr marL="2971800" indent="-228600" algn="l" rtl="0" fontAlgn="base">
        <a:spcBef>
          <a:spcPct val="20000"/>
        </a:spcBef>
        <a:spcAft>
          <a:spcPct val="0"/>
        </a:spcAft>
        <a:buClr>
          <a:schemeClr val="accent2"/>
        </a:buClr>
        <a:buSzPct val="60000"/>
        <a:buFont typeface="Wingdings" pitchFamily="2" charset="2"/>
        <a:buChar char="l"/>
        <a:defRPr sz="2000">
          <a:solidFill>
            <a:schemeClr val="tx1"/>
          </a:solidFill>
          <a:latin typeface="+mn-lt"/>
        </a:defRPr>
      </a:lvl7pPr>
      <a:lvl8pPr marL="3429000" indent="-228600" algn="l" rtl="0" fontAlgn="base">
        <a:spcBef>
          <a:spcPct val="20000"/>
        </a:spcBef>
        <a:spcAft>
          <a:spcPct val="0"/>
        </a:spcAft>
        <a:buClr>
          <a:schemeClr val="accent2"/>
        </a:buClr>
        <a:buSzPct val="60000"/>
        <a:buFont typeface="Wingdings" pitchFamily="2" charset="2"/>
        <a:buChar char="l"/>
        <a:defRPr sz="2000">
          <a:solidFill>
            <a:schemeClr val="tx1"/>
          </a:solidFill>
          <a:latin typeface="+mn-lt"/>
        </a:defRPr>
      </a:lvl8pPr>
      <a:lvl9pPr marL="3886200" indent="-228600" algn="l" rtl="0" fontAlgn="base">
        <a:spcBef>
          <a:spcPct val="20000"/>
        </a:spcBef>
        <a:spcAft>
          <a:spcPct val="0"/>
        </a:spcAft>
        <a:buClr>
          <a:schemeClr val="accent2"/>
        </a:buClr>
        <a:buSzPct val="60000"/>
        <a:buFont typeface="Wingdings" pitchFamily="2" charset="2"/>
        <a:buChar char="l"/>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www.pbs.org/wgbh/nova/eheart/transplantwave.html" TargetMode="Externa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9"/>
          <p:cNvSpPr>
            <a:spLocks noGrp="1" noChangeArrowheads="1"/>
          </p:cNvSpPr>
          <p:nvPr>
            <p:ph type="title"/>
          </p:nvPr>
        </p:nvSpPr>
        <p:spPr/>
        <p:txBody>
          <a:bodyPr/>
          <a:lstStyle/>
          <a:p>
            <a:pPr eaLnBrk="1" hangingPunct="1"/>
            <a:endParaRPr lang="en-US" smtClean="0"/>
          </a:p>
        </p:txBody>
      </p:sp>
      <p:pic>
        <p:nvPicPr>
          <p:cNvPr id="3075" name="Picture 6" descr="Water lilies"/>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a:xfrm>
            <a:off x="685800" y="2609850"/>
            <a:ext cx="3810000" cy="28575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076" name="Picture 13" descr="pic_ctrcvc_bldg"/>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a:xfrm>
            <a:off x="0" y="0"/>
            <a:ext cx="9144000" cy="6858000"/>
          </a:xfr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670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7675" y="-4556125"/>
            <a:ext cx="9591675" cy="11391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842451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762000" y="457200"/>
            <a:ext cx="7772400" cy="769938"/>
          </a:xfrm>
        </p:spPr>
        <p:txBody>
          <a:bodyPr/>
          <a:lstStyle/>
          <a:p>
            <a:pPr eaLnBrk="1" hangingPunct="1"/>
            <a:r>
              <a:rPr lang="en-US" smtClean="0"/>
              <a:t>Post Operative Changes</a:t>
            </a:r>
          </a:p>
        </p:txBody>
      </p:sp>
      <p:sp>
        <p:nvSpPr>
          <p:cNvPr id="4099" name="Rectangle 3"/>
          <p:cNvSpPr>
            <a:spLocks noGrp="1" noChangeArrowheads="1"/>
          </p:cNvSpPr>
          <p:nvPr>
            <p:ph type="body" idx="1"/>
          </p:nvPr>
        </p:nvSpPr>
        <p:spPr>
          <a:xfrm>
            <a:off x="533400" y="1371600"/>
            <a:ext cx="8077200" cy="4800600"/>
          </a:xfrm>
        </p:spPr>
        <p:txBody>
          <a:bodyPr/>
          <a:lstStyle/>
          <a:p>
            <a:pPr eaLnBrk="1" hangingPunct="1">
              <a:defRPr/>
            </a:pPr>
            <a:r>
              <a:rPr lang="en-US" sz="3600" dirty="0" smtClean="0"/>
              <a:t>Denervation of Heart</a:t>
            </a:r>
          </a:p>
          <a:p>
            <a:pPr lvl="1" eaLnBrk="1" hangingPunct="1">
              <a:defRPr/>
            </a:pPr>
            <a:r>
              <a:rPr lang="en-US" dirty="0" smtClean="0"/>
              <a:t>Loss of Vagus Nerve</a:t>
            </a:r>
          </a:p>
          <a:p>
            <a:pPr lvl="2" eaLnBrk="1" hangingPunct="1">
              <a:defRPr/>
            </a:pPr>
            <a:r>
              <a:rPr lang="en-US" dirty="0" smtClean="0"/>
              <a:t>Role of </a:t>
            </a:r>
            <a:r>
              <a:rPr lang="en-US" dirty="0" err="1" smtClean="0"/>
              <a:t>Vagus</a:t>
            </a:r>
            <a:r>
              <a:rPr lang="en-US" dirty="0" smtClean="0"/>
              <a:t> </a:t>
            </a:r>
            <a:r>
              <a:rPr lang="en-US" dirty="0" smtClean="0"/>
              <a:t>Nerve: parasympathetic HR control, decreases HR when </a:t>
            </a:r>
            <a:endParaRPr lang="en-US" dirty="0" smtClean="0"/>
          </a:p>
          <a:p>
            <a:pPr lvl="1" eaLnBrk="1" hangingPunct="1">
              <a:defRPr/>
            </a:pPr>
            <a:r>
              <a:rPr lang="en-US" sz="3200" dirty="0" smtClean="0"/>
              <a:t>Implications for </a:t>
            </a:r>
            <a:r>
              <a:rPr lang="en-US" sz="3200" dirty="0" smtClean="0"/>
              <a:t>PT: we need to be aware of HR control not adapting, elevated resting HR. </a:t>
            </a:r>
            <a:endParaRPr lang="en-US" dirty="0" smtClean="0"/>
          </a:p>
          <a:p>
            <a:pPr marL="914400" lvl="2" indent="0" eaLnBrk="1" hangingPunct="1">
              <a:buFont typeface="Wingdings" pitchFamily="2" charset="2"/>
              <a:buNone/>
              <a:defRPr/>
            </a:pPr>
            <a:endParaRPr lang="en-US" sz="3200" dirty="0" smtClean="0"/>
          </a:p>
        </p:txBody>
      </p:sp>
    </p:spTree>
    <p:extLst>
      <p:ext uri="{BB962C8B-B14F-4D97-AF65-F5344CB8AC3E}">
        <p14:creationId xmlns:p14="http://schemas.microsoft.com/office/powerpoint/2010/main" val="30501645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838200" y="533400"/>
            <a:ext cx="7772400" cy="769938"/>
          </a:xfrm>
        </p:spPr>
        <p:txBody>
          <a:bodyPr/>
          <a:lstStyle/>
          <a:p>
            <a:pPr eaLnBrk="1" hangingPunct="1"/>
            <a:r>
              <a:rPr lang="en-US" smtClean="0"/>
              <a:t>Post Operative Changes</a:t>
            </a:r>
          </a:p>
        </p:txBody>
      </p:sp>
      <p:sp>
        <p:nvSpPr>
          <p:cNvPr id="14339" name="Rectangle 3"/>
          <p:cNvSpPr>
            <a:spLocks noGrp="1" noChangeArrowheads="1"/>
          </p:cNvSpPr>
          <p:nvPr>
            <p:ph type="body" idx="1"/>
          </p:nvPr>
        </p:nvSpPr>
        <p:spPr>
          <a:xfrm>
            <a:off x="533400" y="1371600"/>
            <a:ext cx="8077200" cy="4800600"/>
          </a:xfrm>
        </p:spPr>
        <p:txBody>
          <a:bodyPr/>
          <a:lstStyle/>
          <a:p>
            <a:pPr eaLnBrk="1" hangingPunct="1"/>
            <a:r>
              <a:rPr lang="en-US" sz="3600" dirty="0" smtClean="0"/>
              <a:t>Denervation of Heart</a:t>
            </a:r>
          </a:p>
          <a:p>
            <a:pPr lvl="1" eaLnBrk="1" hangingPunct="1"/>
            <a:r>
              <a:rPr lang="en-US" dirty="0" smtClean="0"/>
              <a:t>Implications for </a:t>
            </a:r>
            <a:r>
              <a:rPr lang="en-US" dirty="0" smtClean="0"/>
              <a:t>PT</a:t>
            </a:r>
            <a:endParaRPr lang="en-US" dirty="0" smtClean="0"/>
          </a:p>
          <a:p>
            <a:pPr lvl="2" eaLnBrk="1" hangingPunct="1"/>
            <a:r>
              <a:rPr lang="en-US" dirty="0" smtClean="0"/>
              <a:t>Loss of </a:t>
            </a:r>
            <a:r>
              <a:rPr lang="en-US" dirty="0" err="1" smtClean="0"/>
              <a:t>Vagus</a:t>
            </a:r>
            <a:r>
              <a:rPr lang="en-US" dirty="0" smtClean="0"/>
              <a:t> Nerve </a:t>
            </a:r>
          </a:p>
          <a:p>
            <a:pPr lvl="2" eaLnBrk="1" hangingPunct="1"/>
            <a:r>
              <a:rPr lang="en-US" dirty="0" smtClean="0"/>
              <a:t>Prolonged warm up and cool down needed</a:t>
            </a:r>
          </a:p>
          <a:p>
            <a:pPr lvl="2" eaLnBrk="1" hangingPunct="1"/>
            <a:r>
              <a:rPr lang="en-US" dirty="0" smtClean="0"/>
              <a:t>Elevated resting heart rate</a:t>
            </a:r>
          </a:p>
          <a:p>
            <a:pPr lvl="2" eaLnBrk="1" hangingPunct="1"/>
            <a:r>
              <a:rPr lang="en-US" dirty="0" smtClean="0"/>
              <a:t>Blunted HR response to exercise</a:t>
            </a:r>
          </a:p>
          <a:p>
            <a:pPr lvl="2" eaLnBrk="1" hangingPunct="1"/>
            <a:r>
              <a:rPr lang="en-US" dirty="0" smtClean="0"/>
              <a:t>Predicted HR formulas no longer appropriate for use</a:t>
            </a:r>
          </a:p>
          <a:p>
            <a:pPr lvl="2" eaLnBrk="1" hangingPunct="1"/>
            <a:r>
              <a:rPr lang="en-US" dirty="0" smtClean="0"/>
              <a:t>Lack of cardiac ischemia sensation</a:t>
            </a:r>
          </a:p>
          <a:p>
            <a:pPr lvl="1" eaLnBrk="1" hangingPunct="1"/>
            <a:endParaRPr lang="en-US" sz="3200" dirty="0" smtClean="0"/>
          </a:p>
          <a:p>
            <a:pPr lvl="2" eaLnBrk="1" hangingPunct="1"/>
            <a:endParaRPr lang="en-US" dirty="0" smtClean="0"/>
          </a:p>
          <a:p>
            <a:pPr lvl="2" eaLnBrk="1" hangingPunct="1"/>
            <a:endParaRPr lang="en-US" sz="3200" dirty="0" smtClean="0"/>
          </a:p>
        </p:txBody>
      </p:sp>
    </p:spTree>
    <p:extLst>
      <p:ext uri="{BB962C8B-B14F-4D97-AF65-F5344CB8AC3E}">
        <p14:creationId xmlns:p14="http://schemas.microsoft.com/office/powerpoint/2010/main" val="221165062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ctrTitle"/>
          </p:nvPr>
        </p:nvSpPr>
        <p:spPr/>
        <p:txBody>
          <a:bodyPr/>
          <a:lstStyle/>
          <a:p>
            <a:pPr eaLnBrk="1" hangingPunct="1"/>
            <a:r>
              <a:rPr lang="en-US" smtClean="0">
                <a:hlinkClick r:id="rId2"/>
              </a:rPr>
              <a:t>http://www.pbs.org/wgbh/nova/eheart/transplantwave.html</a:t>
            </a:r>
            <a:endParaRPr lang="en-US" smtClean="0"/>
          </a:p>
        </p:txBody>
      </p:sp>
    </p:spTree>
    <p:extLst>
      <p:ext uri="{BB962C8B-B14F-4D97-AF65-F5344CB8AC3E}">
        <p14:creationId xmlns:p14="http://schemas.microsoft.com/office/powerpoint/2010/main" val="275333843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609600" y="381000"/>
            <a:ext cx="7772400" cy="769938"/>
          </a:xfrm>
        </p:spPr>
        <p:txBody>
          <a:bodyPr/>
          <a:lstStyle/>
          <a:p>
            <a:r>
              <a:rPr lang="en-US" smtClean="0"/>
              <a:t>Lung Transplantation</a:t>
            </a:r>
          </a:p>
        </p:txBody>
      </p:sp>
      <p:sp>
        <p:nvSpPr>
          <p:cNvPr id="3" name="Content Placeholder 2"/>
          <p:cNvSpPr>
            <a:spLocks noGrp="1"/>
          </p:cNvSpPr>
          <p:nvPr>
            <p:ph sz="half" idx="1"/>
          </p:nvPr>
        </p:nvSpPr>
        <p:spPr>
          <a:xfrm>
            <a:off x="152400" y="1447800"/>
            <a:ext cx="4114800" cy="4495800"/>
          </a:xfrm>
        </p:spPr>
        <p:txBody>
          <a:bodyPr/>
          <a:lstStyle/>
          <a:p>
            <a:pPr eaLnBrk="1" hangingPunct="1">
              <a:defRPr/>
            </a:pPr>
            <a:r>
              <a:rPr lang="en-US" sz="3600" dirty="0"/>
              <a:t>Statistics</a:t>
            </a:r>
          </a:p>
          <a:p>
            <a:pPr lvl="1" eaLnBrk="1" hangingPunct="1">
              <a:defRPr/>
            </a:pPr>
            <a:r>
              <a:rPr lang="en-US" sz="3200" dirty="0" smtClean="0"/>
              <a:t>UM: 40-45 year, nationally 1500</a:t>
            </a:r>
            <a:endParaRPr lang="en-US" sz="3200" dirty="0"/>
          </a:p>
          <a:p>
            <a:pPr lvl="1" eaLnBrk="1" hangingPunct="1">
              <a:defRPr/>
            </a:pPr>
            <a:r>
              <a:rPr lang="en-US" sz="3200" dirty="0"/>
              <a:t>Demographics</a:t>
            </a:r>
          </a:p>
          <a:p>
            <a:pPr lvl="2" eaLnBrk="1" hangingPunct="1">
              <a:defRPr/>
            </a:pPr>
            <a:r>
              <a:rPr lang="en-US" sz="2800" dirty="0" smtClean="0"/>
              <a:t>Gender: 1:1</a:t>
            </a:r>
            <a:endParaRPr lang="en-US" sz="2800" dirty="0"/>
          </a:p>
          <a:p>
            <a:pPr lvl="2" eaLnBrk="1" hangingPunct="1">
              <a:defRPr/>
            </a:pPr>
            <a:r>
              <a:rPr lang="en-US" sz="2800" dirty="0" smtClean="0"/>
              <a:t>Age</a:t>
            </a:r>
            <a:r>
              <a:rPr lang="en-US" sz="3200" dirty="0" smtClean="0"/>
              <a:t>: 50-64 most, rare &gt;65</a:t>
            </a:r>
          </a:p>
          <a:p>
            <a:pPr lvl="2" eaLnBrk="1" hangingPunct="1">
              <a:defRPr/>
            </a:pPr>
            <a:r>
              <a:rPr lang="en-US" sz="3200" dirty="0" smtClean="0">
                <a:solidFill>
                  <a:schemeClr val="accent1">
                    <a:lumMod val="75000"/>
                  </a:schemeClr>
                </a:solidFill>
              </a:rPr>
              <a:t>5yr survival 50%</a:t>
            </a:r>
            <a:endParaRPr lang="en-US" sz="3600" dirty="0">
              <a:solidFill>
                <a:schemeClr val="accent1">
                  <a:lumMod val="75000"/>
                </a:schemeClr>
              </a:solidFill>
            </a:endParaRPr>
          </a:p>
          <a:p>
            <a:pPr marL="0" indent="0">
              <a:buFontTx/>
              <a:buNone/>
              <a:defRPr/>
            </a:pPr>
            <a:endParaRPr lang="en-US" dirty="0"/>
          </a:p>
        </p:txBody>
      </p:sp>
      <p:pic>
        <p:nvPicPr>
          <p:cNvPr id="16388" name="Picture 2"/>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4432300" y="1219200"/>
            <a:ext cx="4479925" cy="4343400"/>
          </a:xfrm>
          <a:noFill/>
        </p:spPr>
      </p:pic>
    </p:spTree>
    <p:extLst>
      <p:ext uri="{BB962C8B-B14F-4D97-AF65-F5344CB8AC3E}">
        <p14:creationId xmlns:p14="http://schemas.microsoft.com/office/powerpoint/2010/main" val="13660099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685800" y="798513"/>
            <a:ext cx="7772400" cy="765175"/>
          </a:xfrm>
        </p:spPr>
        <p:txBody>
          <a:bodyPr/>
          <a:lstStyle/>
          <a:p>
            <a:pPr eaLnBrk="1" hangingPunct="1"/>
            <a:r>
              <a:rPr lang="en-US" smtClean="0"/>
              <a:t>Lung Transplantation</a:t>
            </a:r>
          </a:p>
        </p:txBody>
      </p:sp>
      <p:sp>
        <p:nvSpPr>
          <p:cNvPr id="17411" name="Rectangle 3"/>
          <p:cNvSpPr>
            <a:spLocks noGrp="1" noChangeArrowheads="1"/>
          </p:cNvSpPr>
          <p:nvPr>
            <p:ph type="body" idx="1"/>
          </p:nvPr>
        </p:nvSpPr>
        <p:spPr>
          <a:xfrm>
            <a:off x="609600" y="1981200"/>
            <a:ext cx="7772400" cy="4114800"/>
          </a:xfrm>
        </p:spPr>
        <p:txBody>
          <a:bodyPr/>
          <a:lstStyle/>
          <a:p>
            <a:pPr eaLnBrk="1" hangingPunct="1"/>
            <a:r>
              <a:rPr lang="en-US" dirty="0" smtClean="0"/>
              <a:t>Common </a:t>
            </a:r>
            <a:r>
              <a:rPr lang="en-US" dirty="0" smtClean="0"/>
              <a:t>Diagnoses: A: Obstructive lung disease, B: </a:t>
            </a:r>
            <a:r>
              <a:rPr lang="en-US" dirty="0" smtClean="0"/>
              <a:t>Pulmonary vascular</a:t>
            </a:r>
            <a:r>
              <a:rPr lang="en-US" dirty="0" smtClean="0"/>
              <a:t> disease, pulmonary hypertension, C: cystic fibrosis and amino </a:t>
            </a:r>
            <a:r>
              <a:rPr lang="en-US" dirty="0" err="1" smtClean="0"/>
              <a:t>deficienties</a:t>
            </a:r>
            <a:r>
              <a:rPr lang="en-US" dirty="0" smtClean="0"/>
              <a:t> D: restrictive lung disease (idiopathic pulmonary  </a:t>
            </a:r>
            <a:endParaRPr lang="en-US" dirty="0" smtClean="0"/>
          </a:p>
          <a:p>
            <a:pPr eaLnBrk="1" hangingPunct="1"/>
            <a:endParaRPr lang="en-US" dirty="0" smtClean="0"/>
          </a:p>
          <a:p>
            <a:pPr eaLnBrk="1" hangingPunct="1"/>
            <a:r>
              <a:rPr lang="en-US" dirty="0" smtClean="0"/>
              <a:t>Pre-operative condition</a:t>
            </a:r>
          </a:p>
          <a:p>
            <a:pPr eaLnBrk="1" hangingPunct="1"/>
            <a:endParaRPr lang="en-US" dirty="0" smtClean="0"/>
          </a:p>
          <a:p>
            <a:pPr eaLnBrk="1" hangingPunct="1"/>
            <a:r>
              <a:rPr lang="en-US" dirty="0" smtClean="0"/>
              <a:t>Exclusion from the transplant list same as heart transplant</a:t>
            </a:r>
          </a:p>
        </p:txBody>
      </p:sp>
    </p:spTree>
    <p:extLst>
      <p:ext uri="{BB962C8B-B14F-4D97-AF65-F5344CB8AC3E}">
        <p14:creationId xmlns:p14="http://schemas.microsoft.com/office/powerpoint/2010/main" val="24111764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685800" y="796925"/>
            <a:ext cx="7772400" cy="768350"/>
          </a:xfrm>
        </p:spPr>
        <p:txBody>
          <a:bodyPr/>
          <a:lstStyle/>
          <a:p>
            <a:pPr eaLnBrk="1" hangingPunct="1"/>
            <a:r>
              <a:rPr lang="en-US" smtClean="0"/>
              <a:t>The Transplant List</a:t>
            </a:r>
          </a:p>
        </p:txBody>
      </p:sp>
      <p:sp>
        <p:nvSpPr>
          <p:cNvPr id="7171" name="Content Placeholder 2"/>
          <p:cNvSpPr>
            <a:spLocks noGrp="1"/>
          </p:cNvSpPr>
          <p:nvPr>
            <p:ph idx="1"/>
          </p:nvPr>
        </p:nvSpPr>
        <p:spPr/>
        <p:txBody>
          <a:bodyPr/>
          <a:lstStyle/>
          <a:p>
            <a:pPr eaLnBrk="1" hangingPunct="1">
              <a:defRPr/>
            </a:pPr>
            <a:r>
              <a:rPr lang="en-US" sz="2800" dirty="0"/>
              <a:t>Lung Allocation Score:  score </a:t>
            </a:r>
            <a:r>
              <a:rPr lang="en-US" sz="2800" dirty="0" smtClean="0"/>
              <a:t>0-100</a:t>
            </a:r>
          </a:p>
          <a:p>
            <a:pPr lvl="1" eaLnBrk="1" hangingPunct="1">
              <a:defRPr/>
            </a:pPr>
            <a:r>
              <a:rPr lang="en-US" sz="2400" dirty="0" smtClean="0"/>
              <a:t>1 predicted post-op survival, 2 waitlist survival, 3 transplant benefit, 4 rare allocation. The higher the score the more critical the patient. </a:t>
            </a:r>
            <a:endParaRPr lang="en-US" sz="2400" dirty="0" smtClean="0"/>
          </a:p>
          <a:p>
            <a:pPr marL="0" indent="0" eaLnBrk="1" hangingPunct="1">
              <a:buFontTx/>
              <a:buNone/>
              <a:defRPr/>
            </a:pPr>
            <a:endParaRPr lang="en-US" sz="2800" dirty="0" smtClean="0"/>
          </a:p>
          <a:p>
            <a:pPr eaLnBrk="1" hangingPunct="1">
              <a:defRPr/>
            </a:pPr>
            <a:r>
              <a:rPr lang="en-US" sz="2800" dirty="0" smtClean="0"/>
              <a:t>Tissue </a:t>
            </a:r>
            <a:r>
              <a:rPr lang="en-US" sz="2800" dirty="0" smtClean="0"/>
              <a:t>Match: antigen, antibodies</a:t>
            </a:r>
            <a:endParaRPr lang="en-US" sz="2800" dirty="0" smtClean="0"/>
          </a:p>
          <a:p>
            <a:pPr marL="0" indent="0" eaLnBrk="1" hangingPunct="1">
              <a:buFontTx/>
              <a:buNone/>
              <a:defRPr/>
            </a:pPr>
            <a:endParaRPr lang="en-US" sz="2800" dirty="0" smtClean="0"/>
          </a:p>
          <a:p>
            <a:pPr eaLnBrk="1" hangingPunct="1">
              <a:defRPr/>
            </a:pPr>
            <a:r>
              <a:rPr lang="en-US" sz="2800" dirty="0" smtClean="0"/>
              <a:t>Time to </a:t>
            </a:r>
            <a:r>
              <a:rPr lang="en-US" sz="2800" dirty="0" smtClean="0"/>
              <a:t>transplant: depends on lung allocation score,&lt; 30 days-5 years, typical is 6 monthes-2years</a:t>
            </a:r>
            <a:endParaRPr lang="en-US" sz="2800" dirty="0" smtClean="0"/>
          </a:p>
        </p:txBody>
      </p:sp>
    </p:spTree>
    <p:extLst>
      <p:ext uri="{BB962C8B-B14F-4D97-AF65-F5344CB8AC3E}">
        <p14:creationId xmlns:p14="http://schemas.microsoft.com/office/powerpoint/2010/main" val="18716833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304800" y="838200"/>
            <a:ext cx="3008313" cy="1200150"/>
          </a:xfrm>
        </p:spPr>
        <p:txBody>
          <a:bodyPr/>
          <a:lstStyle/>
          <a:p>
            <a:pPr algn="ctr"/>
            <a:r>
              <a:rPr lang="en-US" sz="3600" smtClean="0"/>
              <a:t>Operative Procedure</a:t>
            </a:r>
          </a:p>
        </p:txBody>
      </p:sp>
      <p:sp>
        <p:nvSpPr>
          <p:cNvPr id="4" name="Text Placeholder 3"/>
          <p:cNvSpPr>
            <a:spLocks noGrp="1"/>
          </p:cNvSpPr>
          <p:nvPr>
            <p:ph type="body" sz="half" idx="2"/>
          </p:nvPr>
        </p:nvSpPr>
        <p:spPr>
          <a:xfrm>
            <a:off x="259307" y="2140234"/>
            <a:ext cx="3008313" cy="3213100"/>
          </a:xfrm>
        </p:spPr>
        <p:txBody>
          <a:bodyPr/>
          <a:lstStyle/>
          <a:p>
            <a:pPr marL="285750" indent="-285750">
              <a:buFont typeface="Arial" pitchFamily="34" charset="0"/>
              <a:buChar char="•"/>
              <a:defRPr/>
            </a:pPr>
            <a:r>
              <a:rPr lang="en-US" sz="2800" dirty="0" smtClean="0"/>
              <a:t>Thoracotomy Incision</a:t>
            </a:r>
          </a:p>
          <a:p>
            <a:pPr marL="742950" lvl="1" indent="-285750">
              <a:buFont typeface="Arial" pitchFamily="34" charset="0"/>
              <a:buChar char="•"/>
              <a:defRPr/>
            </a:pPr>
            <a:r>
              <a:rPr lang="en-US" sz="2600" dirty="0" smtClean="0"/>
              <a:t>Single Lung Transplant</a:t>
            </a:r>
          </a:p>
          <a:p>
            <a:pPr marL="1200150" lvl="2" indent="-285750">
              <a:buFont typeface="Arial" pitchFamily="34" charset="0"/>
              <a:buChar char="•"/>
              <a:defRPr/>
            </a:pPr>
            <a:r>
              <a:rPr lang="en-US" sz="2400" dirty="0" smtClean="0"/>
              <a:t>Loss of </a:t>
            </a:r>
            <a:r>
              <a:rPr lang="en-US" sz="2400" dirty="0" err="1" smtClean="0"/>
              <a:t>Vagus</a:t>
            </a:r>
            <a:r>
              <a:rPr lang="en-US" sz="2400" dirty="0" smtClean="0"/>
              <a:t> </a:t>
            </a:r>
            <a:r>
              <a:rPr lang="en-US" sz="2400" dirty="0" smtClean="0"/>
              <a:t>Nerve: lose sensory of lungs filling and need to cough</a:t>
            </a:r>
            <a:endParaRPr lang="en-US" sz="2400" dirty="0" smtClean="0"/>
          </a:p>
          <a:p>
            <a:pPr>
              <a:defRPr/>
            </a:pPr>
            <a:endParaRPr lang="en-US" sz="2800" dirty="0"/>
          </a:p>
        </p:txBody>
      </p:sp>
      <p:pic>
        <p:nvPicPr>
          <p:cNvPr id="1946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29000" y="773373"/>
            <a:ext cx="57150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5604597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304800" y="838200"/>
            <a:ext cx="3008313" cy="1200150"/>
          </a:xfrm>
        </p:spPr>
        <p:txBody>
          <a:bodyPr/>
          <a:lstStyle/>
          <a:p>
            <a:pPr algn="ctr"/>
            <a:r>
              <a:rPr lang="en-US" sz="3600" smtClean="0"/>
              <a:t>Operative Procedure</a:t>
            </a:r>
          </a:p>
        </p:txBody>
      </p:sp>
      <p:sp>
        <p:nvSpPr>
          <p:cNvPr id="4" name="Text Placeholder 3"/>
          <p:cNvSpPr>
            <a:spLocks noGrp="1"/>
          </p:cNvSpPr>
          <p:nvPr>
            <p:ph type="body" sz="half" idx="2"/>
          </p:nvPr>
        </p:nvSpPr>
        <p:spPr>
          <a:xfrm>
            <a:off x="381000" y="1981200"/>
            <a:ext cx="2932113" cy="4267200"/>
          </a:xfrm>
        </p:spPr>
        <p:txBody>
          <a:bodyPr/>
          <a:lstStyle/>
          <a:p>
            <a:pPr marL="285750" indent="-285750">
              <a:buFont typeface="Arial" pitchFamily="34" charset="0"/>
              <a:buChar char="•"/>
              <a:defRPr/>
            </a:pPr>
            <a:r>
              <a:rPr lang="en-US" sz="2800" dirty="0" smtClean="0"/>
              <a:t>Clamshell Incision</a:t>
            </a:r>
          </a:p>
          <a:p>
            <a:pPr marL="742950" lvl="1" indent="-285750">
              <a:buFont typeface="Arial" pitchFamily="34" charset="0"/>
              <a:buChar char="•"/>
              <a:defRPr/>
            </a:pPr>
            <a:r>
              <a:rPr lang="en-US" sz="2600" dirty="0" smtClean="0"/>
              <a:t>Double Lung Transplant</a:t>
            </a:r>
          </a:p>
          <a:p>
            <a:pPr marL="1200150" lvl="2" indent="-285750">
              <a:buFont typeface="Arial" pitchFamily="34" charset="0"/>
              <a:buChar char="•"/>
              <a:defRPr/>
            </a:pPr>
            <a:r>
              <a:rPr lang="en-US" sz="2400" dirty="0" smtClean="0"/>
              <a:t>Loss of Vagus Nerve</a:t>
            </a:r>
          </a:p>
          <a:p>
            <a:pPr marL="1200150" lvl="2" indent="-285750">
              <a:buFont typeface="Arial" pitchFamily="34" charset="0"/>
              <a:buChar char="•"/>
              <a:defRPr/>
            </a:pPr>
            <a:r>
              <a:rPr lang="en-US" sz="2400" dirty="0"/>
              <a:t>Loss of </a:t>
            </a:r>
            <a:r>
              <a:rPr lang="en-US" sz="2400" dirty="0" smtClean="0"/>
              <a:t>carina</a:t>
            </a:r>
            <a:endParaRPr lang="en-US" sz="2400" dirty="0"/>
          </a:p>
          <a:p>
            <a:pPr marL="1200150" lvl="2" indent="-285750">
              <a:buFont typeface="Arial" pitchFamily="34" charset="0"/>
              <a:buChar char="•"/>
              <a:defRPr/>
            </a:pPr>
            <a:endParaRPr lang="en-US" sz="2800" dirty="0"/>
          </a:p>
          <a:p>
            <a:pPr>
              <a:defRPr/>
            </a:pPr>
            <a:endParaRPr lang="en-US" sz="2800" dirty="0"/>
          </a:p>
        </p:txBody>
      </p:sp>
      <p:pic>
        <p:nvPicPr>
          <p:cNvPr id="20484"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3575050" y="1228725"/>
            <a:ext cx="5111750" cy="3941763"/>
          </a:xfrm>
          <a:noFill/>
        </p:spPr>
      </p:pic>
    </p:spTree>
    <p:extLst>
      <p:ext uri="{BB962C8B-B14F-4D97-AF65-F5344CB8AC3E}">
        <p14:creationId xmlns:p14="http://schemas.microsoft.com/office/powerpoint/2010/main" val="28167813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685800" y="798513"/>
            <a:ext cx="7772400" cy="765175"/>
          </a:xfrm>
        </p:spPr>
        <p:txBody>
          <a:bodyPr/>
          <a:lstStyle/>
          <a:p>
            <a:pPr eaLnBrk="1" hangingPunct="1"/>
            <a:r>
              <a:rPr lang="en-US" smtClean="0"/>
              <a:t>Operative Procedure</a:t>
            </a:r>
          </a:p>
        </p:txBody>
      </p:sp>
      <p:sp>
        <p:nvSpPr>
          <p:cNvPr id="21507" name="Rectangle 3"/>
          <p:cNvSpPr>
            <a:spLocks noGrp="1" noChangeArrowheads="1"/>
          </p:cNvSpPr>
          <p:nvPr>
            <p:ph type="body" idx="1"/>
          </p:nvPr>
        </p:nvSpPr>
        <p:spPr/>
        <p:txBody>
          <a:bodyPr/>
          <a:lstStyle/>
          <a:p>
            <a:pPr eaLnBrk="1" hangingPunct="1"/>
            <a:r>
              <a:rPr lang="en-US" dirty="0" smtClean="0"/>
              <a:t>Thoracotomy incision</a:t>
            </a:r>
          </a:p>
          <a:p>
            <a:pPr eaLnBrk="1" hangingPunct="1"/>
            <a:r>
              <a:rPr lang="en-US" dirty="0" smtClean="0"/>
              <a:t>Clamshell incision</a:t>
            </a:r>
          </a:p>
          <a:p>
            <a:pPr lvl="1" eaLnBrk="1" hangingPunct="1"/>
            <a:r>
              <a:rPr lang="en-US" dirty="0" smtClean="0"/>
              <a:t>Implications for PT </a:t>
            </a:r>
          </a:p>
          <a:p>
            <a:pPr lvl="2" eaLnBrk="1" hangingPunct="1"/>
            <a:r>
              <a:rPr lang="en-US" dirty="0" smtClean="0"/>
              <a:t>10 lb. lifting restriction on involved side </a:t>
            </a:r>
            <a:r>
              <a:rPr lang="en-US" dirty="0" smtClean="0"/>
              <a:t>for thoracotomy (bilateral </a:t>
            </a:r>
            <a:r>
              <a:rPr lang="en-US" dirty="0" smtClean="0"/>
              <a:t>for clamshell)</a:t>
            </a:r>
          </a:p>
          <a:p>
            <a:pPr lvl="2" eaLnBrk="1" hangingPunct="1"/>
            <a:r>
              <a:rPr lang="en-US" dirty="0" smtClean="0"/>
              <a:t>Airway Clearance</a:t>
            </a:r>
          </a:p>
          <a:p>
            <a:pPr lvl="2" eaLnBrk="1" hangingPunct="1"/>
            <a:r>
              <a:rPr lang="en-US" dirty="0" smtClean="0"/>
              <a:t>Splinted Cough </a:t>
            </a:r>
            <a:r>
              <a:rPr lang="en-US" dirty="0" smtClean="0"/>
              <a:t>Technique: pressure </a:t>
            </a:r>
            <a:r>
              <a:rPr lang="en-US" dirty="0" smtClean="0"/>
              <a:t>on incision to help decrease pain</a:t>
            </a:r>
            <a:endParaRPr lang="en-US" dirty="0" smtClean="0"/>
          </a:p>
          <a:p>
            <a:pPr lvl="2" eaLnBrk="1" hangingPunct="1"/>
            <a:r>
              <a:rPr lang="en-US" dirty="0" smtClean="0"/>
              <a:t>Teach volitional coughing</a:t>
            </a:r>
          </a:p>
          <a:p>
            <a:pPr lvl="2" eaLnBrk="1" hangingPunct="1"/>
            <a:r>
              <a:rPr lang="en-US" dirty="0" smtClean="0"/>
              <a:t>Bed Mobility (thoracotomies vs. </a:t>
            </a:r>
            <a:r>
              <a:rPr lang="en-US" dirty="0" smtClean="0"/>
              <a:t>clamshell: either side.</a:t>
            </a:r>
            <a:endParaRPr lang="en-US" dirty="0" smtClean="0"/>
          </a:p>
          <a:p>
            <a:pPr lvl="2" eaLnBrk="1" hangingPunct="1"/>
            <a:endParaRPr lang="en-US" dirty="0" smtClean="0"/>
          </a:p>
        </p:txBody>
      </p:sp>
    </p:spTree>
    <p:extLst>
      <p:ext uri="{BB962C8B-B14F-4D97-AF65-F5344CB8AC3E}">
        <p14:creationId xmlns:p14="http://schemas.microsoft.com/office/powerpoint/2010/main" val="187983383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609600" y="914400"/>
            <a:ext cx="7772400" cy="2554288"/>
          </a:xfrm>
        </p:spPr>
        <p:txBody>
          <a:bodyPr/>
          <a:lstStyle/>
          <a:p>
            <a:r>
              <a:rPr lang="en-US" sz="4000" smtClean="0"/>
              <a:t>Physical Therapy in Heart and Lung Transplantation and Mechanical Assist Devices</a:t>
            </a:r>
          </a:p>
        </p:txBody>
      </p:sp>
      <p:sp>
        <p:nvSpPr>
          <p:cNvPr id="4099" name="Content Placeholder 2"/>
          <p:cNvSpPr>
            <a:spLocks noGrp="1"/>
          </p:cNvSpPr>
          <p:nvPr>
            <p:ph idx="1"/>
          </p:nvPr>
        </p:nvSpPr>
        <p:spPr>
          <a:xfrm>
            <a:off x="685800" y="4343400"/>
            <a:ext cx="7848600" cy="1752600"/>
          </a:xfrm>
        </p:spPr>
        <p:txBody>
          <a:bodyPr/>
          <a:lstStyle/>
          <a:p>
            <a:pPr marL="0" indent="0" algn="ctr" eaLnBrk="1" hangingPunct="1">
              <a:buFontTx/>
              <a:buNone/>
            </a:pPr>
            <a:r>
              <a:rPr lang="en-US" smtClean="0"/>
              <a:t>Kim Dosch, PT</a:t>
            </a:r>
          </a:p>
          <a:p>
            <a:pPr marL="0" indent="0" algn="ctr" eaLnBrk="1" hangingPunct="1">
              <a:buFontTx/>
              <a:buNone/>
            </a:pPr>
            <a:r>
              <a:rPr lang="en-US" smtClean="0"/>
              <a:t>Tina Fields, PT, CCS</a:t>
            </a:r>
          </a:p>
          <a:p>
            <a:pPr marL="0" indent="0" algn="ctr" eaLnBrk="1" hangingPunct="1">
              <a:buFontTx/>
              <a:buNone/>
            </a:pPr>
            <a:r>
              <a:rPr lang="en-US" smtClean="0"/>
              <a:t>06/20/2013</a:t>
            </a:r>
          </a:p>
          <a:p>
            <a:pPr marL="0" indent="0">
              <a:buFontTx/>
              <a:buNone/>
            </a:pPr>
            <a:endParaRPr lang="en-US" smtClean="0"/>
          </a:p>
        </p:txBody>
      </p:sp>
    </p:spTree>
    <p:extLst>
      <p:ext uri="{BB962C8B-B14F-4D97-AF65-F5344CB8AC3E}">
        <p14:creationId xmlns:p14="http://schemas.microsoft.com/office/powerpoint/2010/main" val="16012828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685800" y="457200"/>
            <a:ext cx="7772400" cy="769938"/>
          </a:xfrm>
        </p:spPr>
        <p:txBody>
          <a:bodyPr/>
          <a:lstStyle/>
          <a:p>
            <a:r>
              <a:rPr lang="en-US" smtClean="0"/>
              <a:t>Open Clamshell Incision</a:t>
            </a:r>
          </a:p>
        </p:txBody>
      </p:sp>
      <p:pic>
        <p:nvPicPr>
          <p:cNvPr id="22531"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08125" y="1600200"/>
            <a:ext cx="60960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310281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6" descr="lunganastamosis"/>
          <p:cNvPicPr>
            <a:picLocks noGrp="1" noChangeAspect="1" noChangeArrowheads="1"/>
          </p:cNvPicPr>
          <p:nvPr>
            <p:ph/>
          </p:nvPr>
        </p:nvPicPr>
        <p:blipFill>
          <a:blip r:embed="rId3" cstate="print">
            <a:extLst>
              <a:ext uri="{28A0092B-C50C-407E-A947-70E740481C1C}">
                <a14:useLocalDpi xmlns:a14="http://schemas.microsoft.com/office/drawing/2010/main" val="0"/>
              </a:ext>
            </a:extLst>
          </a:blip>
          <a:srcRect/>
          <a:stretch>
            <a:fillRect/>
          </a:stretch>
        </p:blipFill>
        <p:spPr>
          <a:xfrm>
            <a:off x="887413" y="465138"/>
            <a:ext cx="7367587" cy="56308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24351277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609600" y="1752600"/>
            <a:ext cx="7772400" cy="2124075"/>
          </a:xfrm>
        </p:spPr>
        <p:txBody>
          <a:bodyPr/>
          <a:lstStyle/>
          <a:p>
            <a:r>
              <a:rPr lang="en-US" smtClean="0"/>
              <a:t>Heart OR Lung Transplant: Post Operative Course</a:t>
            </a:r>
          </a:p>
        </p:txBody>
      </p:sp>
    </p:spTree>
    <p:extLst>
      <p:ext uri="{BB962C8B-B14F-4D97-AF65-F5344CB8AC3E}">
        <p14:creationId xmlns:p14="http://schemas.microsoft.com/office/powerpoint/2010/main" val="110708210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685800" y="796925"/>
            <a:ext cx="7772400" cy="768350"/>
          </a:xfrm>
        </p:spPr>
        <p:txBody>
          <a:bodyPr/>
          <a:lstStyle/>
          <a:p>
            <a:pPr eaLnBrk="1" hangingPunct="1"/>
            <a:r>
              <a:rPr lang="en-US" smtClean="0"/>
              <a:t>Post-Operative Issues</a:t>
            </a:r>
          </a:p>
        </p:txBody>
      </p:sp>
      <p:sp>
        <p:nvSpPr>
          <p:cNvPr id="25603" name="Content Placeholder 2"/>
          <p:cNvSpPr>
            <a:spLocks noGrp="1"/>
          </p:cNvSpPr>
          <p:nvPr>
            <p:ph idx="1"/>
          </p:nvPr>
        </p:nvSpPr>
        <p:spPr>
          <a:xfrm>
            <a:off x="762000" y="1600200"/>
            <a:ext cx="7696200" cy="4343400"/>
          </a:xfrm>
        </p:spPr>
        <p:txBody>
          <a:bodyPr/>
          <a:lstStyle/>
          <a:p>
            <a:pPr eaLnBrk="1" hangingPunct="1"/>
            <a:r>
              <a:rPr lang="en-US" smtClean="0"/>
              <a:t>Medications/Side effects</a:t>
            </a:r>
          </a:p>
          <a:p>
            <a:pPr eaLnBrk="1" hangingPunct="1"/>
            <a:r>
              <a:rPr lang="en-US" smtClean="0"/>
              <a:t>Rejection</a:t>
            </a:r>
          </a:p>
          <a:p>
            <a:pPr eaLnBrk="1" hangingPunct="1"/>
            <a:r>
              <a:rPr lang="en-US" smtClean="0"/>
              <a:t>Return to Independent Function</a:t>
            </a:r>
          </a:p>
          <a:p>
            <a:pPr eaLnBrk="1" hangingPunct="1"/>
            <a:r>
              <a:rPr lang="en-US" smtClean="0"/>
              <a:t>Exercise</a:t>
            </a:r>
          </a:p>
          <a:p>
            <a:pPr eaLnBrk="1" hangingPunct="1"/>
            <a:r>
              <a:rPr lang="en-US" smtClean="0"/>
              <a:t>Lifestyle Modification</a:t>
            </a:r>
          </a:p>
          <a:p>
            <a:pPr lvl="1" eaLnBrk="1" hangingPunct="1"/>
            <a:r>
              <a:rPr lang="en-US" smtClean="0"/>
              <a:t>Pregnancy, decrease risk of heart disease (ex: diet, exercise)</a:t>
            </a:r>
          </a:p>
        </p:txBody>
      </p:sp>
    </p:spTree>
    <p:extLst>
      <p:ext uri="{BB962C8B-B14F-4D97-AF65-F5344CB8AC3E}">
        <p14:creationId xmlns:p14="http://schemas.microsoft.com/office/powerpoint/2010/main" val="69859839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762000" y="228600"/>
            <a:ext cx="7772400" cy="762000"/>
          </a:xfrm>
        </p:spPr>
        <p:txBody>
          <a:bodyPr/>
          <a:lstStyle/>
          <a:p>
            <a:pPr eaLnBrk="1" hangingPunct="1"/>
            <a:r>
              <a:rPr lang="en-US" dirty="0" smtClean="0"/>
              <a:t>Medications</a:t>
            </a:r>
          </a:p>
        </p:txBody>
      </p:sp>
      <p:sp>
        <p:nvSpPr>
          <p:cNvPr id="26627" name="Rectangle 3"/>
          <p:cNvSpPr>
            <a:spLocks noGrp="1" noChangeArrowheads="1"/>
          </p:cNvSpPr>
          <p:nvPr>
            <p:ph type="body" idx="1"/>
          </p:nvPr>
        </p:nvSpPr>
        <p:spPr>
          <a:xfrm>
            <a:off x="533400" y="1143000"/>
            <a:ext cx="3657600" cy="4114800"/>
          </a:xfrm>
        </p:spPr>
        <p:txBody>
          <a:bodyPr/>
          <a:lstStyle/>
          <a:p>
            <a:pPr eaLnBrk="1" hangingPunct="1"/>
            <a:r>
              <a:rPr lang="en-US" dirty="0" smtClean="0"/>
              <a:t>Anti-rejection</a:t>
            </a:r>
          </a:p>
          <a:p>
            <a:pPr lvl="1" eaLnBrk="1" hangingPunct="1"/>
            <a:r>
              <a:rPr lang="en-US" dirty="0" smtClean="0"/>
              <a:t>Cyclosporine: increase </a:t>
            </a:r>
            <a:r>
              <a:rPr lang="en-US" dirty="0" err="1" smtClean="0"/>
              <a:t>potasium</a:t>
            </a:r>
            <a:r>
              <a:rPr lang="en-US" dirty="0" smtClean="0"/>
              <a:t>, </a:t>
            </a:r>
            <a:r>
              <a:rPr lang="en-US" dirty="0" err="1" smtClean="0"/>
              <a:t>tremour</a:t>
            </a:r>
            <a:endParaRPr lang="en-US" dirty="0" smtClean="0"/>
          </a:p>
          <a:p>
            <a:pPr lvl="1" eaLnBrk="1" hangingPunct="1"/>
            <a:r>
              <a:rPr lang="en-US" dirty="0" err="1" smtClean="0"/>
              <a:t>Tacrolimus</a:t>
            </a:r>
            <a:endParaRPr lang="en-US" dirty="0" smtClean="0"/>
          </a:p>
          <a:p>
            <a:pPr lvl="1" eaLnBrk="1" hangingPunct="1"/>
            <a:r>
              <a:rPr lang="en-US" dirty="0" err="1" smtClean="0"/>
              <a:t>Mycophenolate</a:t>
            </a:r>
            <a:endParaRPr lang="en-US" dirty="0" smtClean="0"/>
          </a:p>
          <a:p>
            <a:pPr lvl="1" eaLnBrk="1" hangingPunct="1"/>
            <a:r>
              <a:rPr lang="en-US" dirty="0" smtClean="0"/>
              <a:t>Prednisone: </a:t>
            </a:r>
            <a:r>
              <a:rPr lang="en-US" dirty="0" err="1" smtClean="0"/>
              <a:t>cortico</a:t>
            </a:r>
            <a:r>
              <a:rPr lang="en-US" dirty="0"/>
              <a:t>-</a:t>
            </a:r>
            <a:r>
              <a:rPr lang="en-US" dirty="0" smtClean="0"/>
              <a:t>steroids, steroid induced </a:t>
            </a:r>
            <a:r>
              <a:rPr lang="en-US" dirty="0" smtClean="0"/>
              <a:t>myopathy</a:t>
            </a:r>
            <a:endParaRPr lang="en-US" dirty="0" smtClean="0"/>
          </a:p>
          <a:p>
            <a:pPr lvl="1" eaLnBrk="1" hangingPunct="1"/>
            <a:endParaRPr lang="en-US" dirty="0" smtClean="0"/>
          </a:p>
          <a:p>
            <a:pPr lvl="1" eaLnBrk="1" hangingPunct="1">
              <a:buFont typeface="Wingdings" pitchFamily="2" charset="2"/>
              <a:buNone/>
            </a:pPr>
            <a:endParaRPr lang="en-US" dirty="0" smtClean="0"/>
          </a:p>
        </p:txBody>
      </p:sp>
      <p:sp>
        <p:nvSpPr>
          <p:cNvPr id="26628" name="Rectangle 3"/>
          <p:cNvSpPr txBox="1">
            <a:spLocks noChangeArrowheads="1"/>
          </p:cNvSpPr>
          <p:nvPr/>
        </p:nvSpPr>
        <p:spPr bwMode="auto">
          <a:xfrm>
            <a:off x="4498975" y="1524000"/>
            <a:ext cx="36576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fontAlgn="base" hangingPunct="1">
              <a:spcBef>
                <a:spcPct val="20000"/>
              </a:spcBef>
              <a:spcAft>
                <a:spcPct val="0"/>
              </a:spcAft>
              <a:buSzPct val="85000"/>
              <a:buFontTx/>
              <a:buBlip>
                <a:blip r:embed="rId3"/>
              </a:buBlip>
            </a:pPr>
            <a:r>
              <a:rPr lang="en-US" sz="3200" dirty="0">
                <a:solidFill>
                  <a:srgbClr val="FFFFFF"/>
                </a:solidFill>
                <a:latin typeface="Arial" charset="0"/>
              </a:rPr>
              <a:t>Anti-Infection</a:t>
            </a:r>
          </a:p>
          <a:p>
            <a:pPr lvl="1" eaLnBrk="1" fontAlgn="base" hangingPunct="1">
              <a:spcBef>
                <a:spcPct val="20000"/>
              </a:spcBef>
              <a:spcAft>
                <a:spcPct val="0"/>
              </a:spcAft>
              <a:buClr>
                <a:srgbClr val="FFCC00"/>
              </a:buClr>
              <a:buSzPct val="70000"/>
              <a:buFont typeface="Wingdings" pitchFamily="2" charset="2"/>
              <a:buChar char="l"/>
            </a:pPr>
            <a:r>
              <a:rPr lang="en-US" sz="2800" dirty="0">
                <a:solidFill>
                  <a:srgbClr val="FFFFFF"/>
                </a:solidFill>
                <a:latin typeface="Arial" charset="0"/>
              </a:rPr>
              <a:t>Acyclovir</a:t>
            </a:r>
          </a:p>
          <a:p>
            <a:pPr lvl="1" eaLnBrk="1" fontAlgn="base" hangingPunct="1">
              <a:spcBef>
                <a:spcPct val="20000"/>
              </a:spcBef>
              <a:spcAft>
                <a:spcPct val="0"/>
              </a:spcAft>
              <a:buClr>
                <a:srgbClr val="FFCC00"/>
              </a:buClr>
              <a:buSzPct val="70000"/>
              <a:buFont typeface="Wingdings" pitchFamily="2" charset="2"/>
              <a:buChar char="l"/>
            </a:pPr>
            <a:r>
              <a:rPr lang="en-US" sz="2800" dirty="0" err="1">
                <a:solidFill>
                  <a:srgbClr val="FFFFFF"/>
                </a:solidFill>
                <a:latin typeface="Arial" charset="0"/>
              </a:rPr>
              <a:t>Gancyclovir</a:t>
            </a:r>
            <a:endParaRPr lang="en-US" sz="2800" dirty="0">
              <a:solidFill>
                <a:srgbClr val="FFFFFF"/>
              </a:solidFill>
              <a:latin typeface="Arial" charset="0"/>
            </a:endParaRPr>
          </a:p>
          <a:p>
            <a:pPr lvl="1" eaLnBrk="1" fontAlgn="base" hangingPunct="1">
              <a:spcBef>
                <a:spcPct val="20000"/>
              </a:spcBef>
              <a:spcAft>
                <a:spcPct val="0"/>
              </a:spcAft>
              <a:buClr>
                <a:srgbClr val="FFCC00"/>
              </a:buClr>
              <a:buSzPct val="70000"/>
              <a:buFont typeface="Wingdings" pitchFamily="2" charset="2"/>
              <a:buChar char="l"/>
            </a:pPr>
            <a:r>
              <a:rPr lang="en-US" sz="2800" dirty="0">
                <a:solidFill>
                  <a:srgbClr val="FFFFFF"/>
                </a:solidFill>
                <a:latin typeface="Arial" charset="0"/>
              </a:rPr>
              <a:t>Bactrim</a:t>
            </a:r>
          </a:p>
          <a:p>
            <a:pPr lvl="1" eaLnBrk="1" fontAlgn="base" hangingPunct="1">
              <a:spcBef>
                <a:spcPct val="20000"/>
              </a:spcBef>
              <a:spcAft>
                <a:spcPct val="0"/>
              </a:spcAft>
              <a:buClr>
                <a:srgbClr val="FFCC00"/>
              </a:buClr>
              <a:buSzPct val="70000"/>
              <a:buFont typeface="Wingdings" pitchFamily="2" charset="2"/>
              <a:buChar char="l"/>
            </a:pPr>
            <a:r>
              <a:rPr lang="en-US" sz="2800" dirty="0" err="1">
                <a:solidFill>
                  <a:srgbClr val="FFFFFF"/>
                </a:solidFill>
                <a:latin typeface="Arial" charset="0"/>
              </a:rPr>
              <a:t>Nystatin</a:t>
            </a:r>
            <a:endParaRPr lang="en-US" sz="2800" dirty="0">
              <a:solidFill>
                <a:srgbClr val="FFFFFF"/>
              </a:solidFill>
              <a:latin typeface="Arial" charset="0"/>
            </a:endParaRPr>
          </a:p>
          <a:p>
            <a:pPr lvl="1" eaLnBrk="1" fontAlgn="base" hangingPunct="1">
              <a:spcBef>
                <a:spcPct val="20000"/>
              </a:spcBef>
              <a:spcAft>
                <a:spcPct val="0"/>
              </a:spcAft>
              <a:buClr>
                <a:srgbClr val="FFCC00"/>
              </a:buClr>
              <a:buSzPct val="70000"/>
              <a:buFont typeface="Wingdings" pitchFamily="2" charset="2"/>
              <a:buChar char="l"/>
            </a:pPr>
            <a:r>
              <a:rPr lang="en-US" sz="2800" dirty="0" err="1">
                <a:solidFill>
                  <a:srgbClr val="FFFFFF"/>
                </a:solidFill>
                <a:latin typeface="Arial" charset="0"/>
              </a:rPr>
              <a:t>Sporanox</a:t>
            </a:r>
            <a:endParaRPr lang="en-US" sz="2800" dirty="0">
              <a:solidFill>
                <a:srgbClr val="FFFFFF"/>
              </a:solidFill>
              <a:latin typeface="Arial" charset="0"/>
            </a:endParaRPr>
          </a:p>
          <a:p>
            <a:pPr lvl="1" eaLnBrk="1" fontAlgn="base" hangingPunct="1">
              <a:spcBef>
                <a:spcPct val="20000"/>
              </a:spcBef>
              <a:spcAft>
                <a:spcPct val="0"/>
              </a:spcAft>
              <a:buClr>
                <a:srgbClr val="FFCC00"/>
              </a:buClr>
              <a:buSzPct val="70000"/>
              <a:buFont typeface="Wingdings" pitchFamily="2" charset="2"/>
              <a:buChar char="l"/>
            </a:pPr>
            <a:endParaRPr lang="en-US" sz="2800" dirty="0">
              <a:solidFill>
                <a:srgbClr val="FFFFFF"/>
              </a:solidFill>
              <a:latin typeface="Arial" charset="0"/>
            </a:endParaRPr>
          </a:p>
          <a:p>
            <a:pPr lvl="1" eaLnBrk="1" fontAlgn="base" hangingPunct="1">
              <a:spcBef>
                <a:spcPct val="20000"/>
              </a:spcBef>
              <a:spcAft>
                <a:spcPct val="0"/>
              </a:spcAft>
              <a:buClr>
                <a:srgbClr val="FFCC00"/>
              </a:buClr>
              <a:buSzPct val="70000"/>
              <a:buFont typeface="Wingdings" pitchFamily="2" charset="2"/>
              <a:buNone/>
            </a:pPr>
            <a:endParaRPr lang="en-US" sz="2800" dirty="0">
              <a:solidFill>
                <a:srgbClr val="FFFFFF"/>
              </a:solidFill>
              <a:latin typeface="Arial" charset="0"/>
            </a:endParaRPr>
          </a:p>
        </p:txBody>
      </p:sp>
    </p:spTree>
    <p:extLst>
      <p:ext uri="{BB962C8B-B14F-4D97-AF65-F5344CB8AC3E}">
        <p14:creationId xmlns:p14="http://schemas.microsoft.com/office/powerpoint/2010/main" val="354736971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685800" y="796925"/>
            <a:ext cx="7772400" cy="768350"/>
          </a:xfrm>
        </p:spPr>
        <p:txBody>
          <a:bodyPr/>
          <a:lstStyle/>
          <a:p>
            <a:pPr eaLnBrk="1" hangingPunct="1"/>
            <a:r>
              <a:rPr lang="en-US" smtClean="0"/>
              <a:t>Medication Side Effects</a:t>
            </a:r>
          </a:p>
        </p:txBody>
      </p:sp>
      <p:sp>
        <p:nvSpPr>
          <p:cNvPr id="3" name="Content Placeholder 2"/>
          <p:cNvSpPr>
            <a:spLocks noGrp="1"/>
          </p:cNvSpPr>
          <p:nvPr>
            <p:ph idx="1"/>
          </p:nvPr>
        </p:nvSpPr>
        <p:spPr/>
        <p:txBody>
          <a:bodyPr/>
          <a:lstStyle/>
          <a:p>
            <a:pPr eaLnBrk="1" hangingPunct="1">
              <a:defRPr/>
            </a:pPr>
            <a:r>
              <a:rPr lang="en-US" dirty="0" smtClean="0"/>
              <a:t>Side Effects of Steroids </a:t>
            </a:r>
          </a:p>
          <a:p>
            <a:pPr lvl="1" eaLnBrk="1" hangingPunct="1">
              <a:defRPr/>
            </a:pPr>
            <a:r>
              <a:rPr lang="en-US" dirty="0" smtClean="0"/>
              <a:t>Anabolic Versus Corticosteroids</a:t>
            </a:r>
          </a:p>
          <a:p>
            <a:pPr lvl="1" eaLnBrk="1" hangingPunct="1">
              <a:defRPr/>
            </a:pPr>
            <a:r>
              <a:rPr lang="en-US" dirty="0" smtClean="0"/>
              <a:t>Side Effects of Corticosteroids</a:t>
            </a:r>
          </a:p>
          <a:p>
            <a:pPr lvl="2" eaLnBrk="1" hangingPunct="1">
              <a:defRPr/>
            </a:pPr>
            <a:r>
              <a:rPr lang="en-US" dirty="0" smtClean="0"/>
              <a:t>Corticosteroid </a:t>
            </a:r>
            <a:r>
              <a:rPr lang="en-US" dirty="0"/>
              <a:t>Induced </a:t>
            </a:r>
            <a:r>
              <a:rPr lang="en-US" dirty="0" smtClean="0"/>
              <a:t>Myopathy</a:t>
            </a:r>
          </a:p>
          <a:p>
            <a:pPr lvl="3" eaLnBrk="1" hangingPunct="1">
              <a:defRPr/>
            </a:pPr>
            <a:r>
              <a:rPr lang="en-US" dirty="0" smtClean="0"/>
              <a:t>Proximal muscle weakness, 2 female: 1 male</a:t>
            </a:r>
            <a:r>
              <a:rPr lang="en-US" dirty="0" smtClean="0"/>
              <a:t> </a:t>
            </a:r>
            <a:endParaRPr lang="en-US" dirty="0" smtClean="0"/>
          </a:p>
          <a:p>
            <a:pPr lvl="2" eaLnBrk="1" hangingPunct="1">
              <a:defRPr/>
            </a:pPr>
            <a:r>
              <a:rPr lang="en-US" dirty="0" smtClean="0"/>
              <a:t>Other Symptoms </a:t>
            </a:r>
          </a:p>
          <a:p>
            <a:pPr lvl="3" eaLnBrk="1" hangingPunct="1">
              <a:defRPr/>
            </a:pPr>
            <a:r>
              <a:rPr lang="en-US" dirty="0" smtClean="0"/>
              <a:t>Hyperglycemia</a:t>
            </a:r>
          </a:p>
          <a:p>
            <a:pPr lvl="3" eaLnBrk="1" hangingPunct="1">
              <a:defRPr/>
            </a:pPr>
            <a:r>
              <a:rPr lang="en-US" dirty="0" smtClean="0"/>
              <a:t>HTN</a:t>
            </a:r>
          </a:p>
          <a:p>
            <a:pPr lvl="3" eaLnBrk="1" hangingPunct="1">
              <a:defRPr/>
            </a:pPr>
            <a:r>
              <a:rPr lang="en-US" dirty="0" smtClean="0"/>
              <a:t>Myalgias</a:t>
            </a:r>
          </a:p>
          <a:p>
            <a:pPr lvl="3" eaLnBrk="1" hangingPunct="1">
              <a:defRPr/>
            </a:pPr>
            <a:r>
              <a:rPr lang="en-US" dirty="0" smtClean="0"/>
              <a:t>Osteoporosis</a:t>
            </a:r>
          </a:p>
          <a:p>
            <a:pPr lvl="2" eaLnBrk="1" hangingPunct="1">
              <a:defRPr/>
            </a:pPr>
            <a:endParaRPr lang="en-US" dirty="0" smtClean="0"/>
          </a:p>
          <a:p>
            <a:pPr marL="0" indent="0" eaLnBrk="1" hangingPunct="1">
              <a:buFontTx/>
              <a:buNone/>
              <a:defRPr/>
            </a:pPr>
            <a:endParaRPr lang="en-US" dirty="0" smtClean="0"/>
          </a:p>
        </p:txBody>
      </p:sp>
    </p:spTree>
    <p:extLst>
      <p:ext uri="{BB962C8B-B14F-4D97-AF65-F5344CB8AC3E}">
        <p14:creationId xmlns:p14="http://schemas.microsoft.com/office/powerpoint/2010/main" val="250787810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685800" y="796925"/>
            <a:ext cx="7772400" cy="768350"/>
          </a:xfrm>
        </p:spPr>
        <p:txBody>
          <a:bodyPr/>
          <a:lstStyle/>
          <a:p>
            <a:pPr eaLnBrk="1" hangingPunct="1"/>
            <a:r>
              <a:rPr lang="en-US" smtClean="0"/>
              <a:t>Medication Side Effects</a:t>
            </a:r>
          </a:p>
        </p:txBody>
      </p:sp>
      <p:sp>
        <p:nvSpPr>
          <p:cNvPr id="3" name="Content Placeholder 2"/>
          <p:cNvSpPr>
            <a:spLocks noGrp="1"/>
          </p:cNvSpPr>
          <p:nvPr>
            <p:ph idx="1"/>
          </p:nvPr>
        </p:nvSpPr>
        <p:spPr/>
        <p:txBody>
          <a:bodyPr/>
          <a:lstStyle/>
          <a:p>
            <a:pPr eaLnBrk="1" hangingPunct="1">
              <a:defRPr/>
            </a:pPr>
            <a:r>
              <a:rPr lang="en-US" dirty="0"/>
              <a:t>Corticosteroid Induced</a:t>
            </a:r>
            <a:r>
              <a:rPr lang="en-US" dirty="0" smtClean="0"/>
              <a:t> Myopathy </a:t>
            </a:r>
          </a:p>
          <a:p>
            <a:pPr lvl="1" eaLnBrk="1" hangingPunct="1">
              <a:defRPr/>
            </a:pPr>
            <a:r>
              <a:rPr lang="en-US" dirty="0" smtClean="0"/>
              <a:t>Implications for PT ?</a:t>
            </a:r>
          </a:p>
          <a:p>
            <a:pPr lvl="2" eaLnBrk="1" hangingPunct="1">
              <a:defRPr/>
            </a:pPr>
            <a:r>
              <a:rPr lang="en-US" dirty="0" smtClean="0"/>
              <a:t>Focus on strengthening</a:t>
            </a:r>
          </a:p>
          <a:p>
            <a:pPr lvl="2" eaLnBrk="1" hangingPunct="1">
              <a:defRPr/>
            </a:pPr>
            <a:r>
              <a:rPr lang="en-US" dirty="0" smtClean="0"/>
              <a:t>Education</a:t>
            </a:r>
          </a:p>
          <a:p>
            <a:pPr lvl="2" eaLnBrk="1" hangingPunct="1">
              <a:defRPr/>
            </a:pPr>
            <a:r>
              <a:rPr lang="en-US" dirty="0" smtClean="0"/>
              <a:t>Home Exercise Program for continued strengthening</a:t>
            </a:r>
          </a:p>
          <a:p>
            <a:pPr lvl="3" eaLnBrk="1" hangingPunct="1">
              <a:defRPr/>
            </a:pPr>
            <a:r>
              <a:rPr lang="en-US" dirty="0" smtClean="0"/>
              <a:t>Self Targeting/Monitoring</a:t>
            </a:r>
          </a:p>
          <a:p>
            <a:pPr lvl="3" eaLnBrk="1" hangingPunct="1">
              <a:defRPr/>
            </a:pPr>
            <a:r>
              <a:rPr lang="en-US" dirty="0" smtClean="0"/>
              <a:t>Self Progression</a:t>
            </a:r>
          </a:p>
          <a:p>
            <a:pPr marL="0" indent="0" eaLnBrk="1" hangingPunct="1">
              <a:buFontTx/>
              <a:buNone/>
              <a:defRPr/>
            </a:pPr>
            <a:endParaRPr lang="en-US" dirty="0" smtClean="0"/>
          </a:p>
        </p:txBody>
      </p:sp>
    </p:spTree>
    <p:extLst>
      <p:ext uri="{BB962C8B-B14F-4D97-AF65-F5344CB8AC3E}">
        <p14:creationId xmlns:p14="http://schemas.microsoft.com/office/powerpoint/2010/main" val="381713328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685800" y="796925"/>
            <a:ext cx="7772400" cy="768350"/>
          </a:xfrm>
        </p:spPr>
        <p:txBody>
          <a:bodyPr/>
          <a:lstStyle/>
          <a:p>
            <a:pPr eaLnBrk="1" hangingPunct="1"/>
            <a:r>
              <a:rPr lang="en-US" smtClean="0"/>
              <a:t>Medication Side Effects</a:t>
            </a:r>
          </a:p>
        </p:txBody>
      </p:sp>
      <p:sp>
        <p:nvSpPr>
          <p:cNvPr id="3" name="Content Placeholder 2"/>
          <p:cNvSpPr>
            <a:spLocks noGrp="1"/>
          </p:cNvSpPr>
          <p:nvPr>
            <p:ph idx="1"/>
          </p:nvPr>
        </p:nvSpPr>
        <p:spPr/>
        <p:txBody>
          <a:bodyPr/>
          <a:lstStyle/>
          <a:p>
            <a:pPr eaLnBrk="1" hangingPunct="1">
              <a:defRPr/>
            </a:pPr>
            <a:r>
              <a:rPr lang="en-US" dirty="0" smtClean="0"/>
              <a:t>Elevated </a:t>
            </a:r>
            <a:r>
              <a:rPr lang="en-US" dirty="0" smtClean="0"/>
              <a:t>Potassium: 3.5 to 5 is normal</a:t>
            </a:r>
            <a:endParaRPr lang="en-US" dirty="0" smtClean="0"/>
          </a:p>
          <a:p>
            <a:pPr lvl="1" eaLnBrk="1" hangingPunct="1">
              <a:defRPr/>
            </a:pPr>
            <a:r>
              <a:rPr lang="en-US" dirty="0" smtClean="0">
                <a:ea typeface="+mn-ea"/>
                <a:cs typeface="+mn-cs"/>
              </a:rPr>
              <a:t>Implications for PT ?</a:t>
            </a:r>
          </a:p>
          <a:p>
            <a:pPr lvl="2" eaLnBrk="1" hangingPunct="1">
              <a:defRPr/>
            </a:pPr>
            <a:r>
              <a:rPr lang="en-US" dirty="0" smtClean="0">
                <a:ea typeface="+mn-ea"/>
                <a:cs typeface="+mn-cs"/>
              </a:rPr>
              <a:t>Aware of lab values and effects on exercise</a:t>
            </a:r>
          </a:p>
          <a:p>
            <a:pPr lvl="2" eaLnBrk="1" hangingPunct="1">
              <a:defRPr/>
            </a:pPr>
            <a:r>
              <a:rPr lang="en-US" dirty="0" smtClean="0">
                <a:ea typeface="+mn-ea"/>
                <a:cs typeface="+mn-cs"/>
              </a:rPr>
              <a:t>Monitoring for:</a:t>
            </a:r>
          </a:p>
          <a:p>
            <a:pPr lvl="3" eaLnBrk="1" hangingPunct="1">
              <a:defRPr/>
            </a:pPr>
            <a:r>
              <a:rPr lang="en-US" dirty="0" smtClean="0"/>
              <a:t>Muscle weakness</a:t>
            </a:r>
          </a:p>
          <a:p>
            <a:pPr lvl="3" eaLnBrk="1" hangingPunct="1">
              <a:defRPr/>
            </a:pPr>
            <a:r>
              <a:rPr lang="en-US" dirty="0" smtClean="0"/>
              <a:t>Tremors</a:t>
            </a:r>
            <a:endParaRPr lang="en-US" dirty="0"/>
          </a:p>
          <a:p>
            <a:pPr lvl="3">
              <a:defRPr/>
            </a:pPr>
            <a:r>
              <a:rPr lang="en-US" dirty="0" smtClean="0"/>
              <a:t>Flaccid </a:t>
            </a:r>
            <a:r>
              <a:rPr lang="en-US" dirty="0"/>
              <a:t>paralysis</a:t>
            </a:r>
          </a:p>
          <a:p>
            <a:pPr lvl="3">
              <a:defRPr/>
            </a:pPr>
            <a:r>
              <a:rPr lang="en-US" dirty="0" smtClean="0"/>
              <a:t>Slow pulse/EKG changes</a:t>
            </a:r>
            <a:endParaRPr lang="en-US" dirty="0"/>
          </a:p>
          <a:p>
            <a:pPr lvl="3">
              <a:defRPr/>
            </a:pPr>
            <a:r>
              <a:rPr lang="en-US" dirty="0" smtClean="0"/>
              <a:t>Oliguria</a:t>
            </a:r>
          </a:p>
          <a:p>
            <a:pPr marL="457200" lvl="1" indent="0" eaLnBrk="1" hangingPunct="1">
              <a:buFont typeface="Wingdings" pitchFamily="2" charset="2"/>
              <a:buNone/>
              <a:defRPr/>
            </a:pPr>
            <a:endParaRPr lang="en-US" b="1" dirty="0" smtClean="0">
              <a:ea typeface="+mn-ea"/>
              <a:cs typeface="+mn-cs"/>
            </a:endParaRPr>
          </a:p>
        </p:txBody>
      </p:sp>
    </p:spTree>
    <p:extLst>
      <p:ext uri="{BB962C8B-B14F-4D97-AF65-F5344CB8AC3E}">
        <p14:creationId xmlns:p14="http://schemas.microsoft.com/office/powerpoint/2010/main" val="110645347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685800" y="796925"/>
            <a:ext cx="7772400" cy="768350"/>
          </a:xfrm>
        </p:spPr>
        <p:txBody>
          <a:bodyPr/>
          <a:lstStyle/>
          <a:p>
            <a:pPr eaLnBrk="1" hangingPunct="1"/>
            <a:r>
              <a:rPr lang="en-US" smtClean="0"/>
              <a:t>Medication Side Effects</a:t>
            </a:r>
          </a:p>
        </p:txBody>
      </p:sp>
      <p:sp>
        <p:nvSpPr>
          <p:cNvPr id="3" name="Content Placeholder 2"/>
          <p:cNvSpPr>
            <a:spLocks noGrp="1"/>
          </p:cNvSpPr>
          <p:nvPr>
            <p:ph idx="1"/>
          </p:nvPr>
        </p:nvSpPr>
        <p:spPr>
          <a:xfrm>
            <a:off x="609600" y="1447800"/>
            <a:ext cx="7848600" cy="4800600"/>
          </a:xfrm>
        </p:spPr>
        <p:txBody>
          <a:bodyPr/>
          <a:lstStyle/>
          <a:p>
            <a:pPr eaLnBrk="1" hangingPunct="1">
              <a:defRPr/>
            </a:pPr>
            <a:r>
              <a:rPr lang="en-US" dirty="0" smtClean="0"/>
              <a:t>Immunosuppression</a:t>
            </a:r>
          </a:p>
          <a:p>
            <a:pPr lvl="1" eaLnBrk="1" hangingPunct="1">
              <a:defRPr/>
            </a:pPr>
            <a:r>
              <a:rPr lang="en-US" dirty="0" smtClean="0">
                <a:ea typeface="+mn-ea"/>
                <a:cs typeface="+mn-cs"/>
              </a:rPr>
              <a:t>Implications for PT ?</a:t>
            </a:r>
          </a:p>
          <a:p>
            <a:pPr lvl="2" eaLnBrk="1" hangingPunct="1">
              <a:defRPr/>
            </a:pPr>
            <a:r>
              <a:rPr lang="en-US" dirty="0" smtClean="0">
                <a:ea typeface="+mn-ea"/>
                <a:cs typeface="+mn-cs"/>
              </a:rPr>
              <a:t>Not treat if ill, good caregiver hand-washing</a:t>
            </a:r>
          </a:p>
          <a:p>
            <a:pPr lvl="2" eaLnBrk="1" hangingPunct="1">
              <a:defRPr/>
            </a:pPr>
            <a:r>
              <a:rPr lang="en-US" dirty="0" smtClean="0">
                <a:ea typeface="+mn-ea"/>
                <a:cs typeface="+mn-cs"/>
              </a:rPr>
              <a:t>Attempt to see isolation patients after</a:t>
            </a:r>
          </a:p>
          <a:p>
            <a:pPr lvl="2" eaLnBrk="1" hangingPunct="1">
              <a:defRPr/>
            </a:pPr>
            <a:r>
              <a:rPr lang="en-US" dirty="0" smtClean="0">
                <a:ea typeface="+mn-ea"/>
                <a:cs typeface="+mn-cs"/>
              </a:rPr>
              <a:t>Education for lifestyle changes</a:t>
            </a:r>
          </a:p>
          <a:p>
            <a:pPr lvl="3" eaLnBrk="1" hangingPunct="1">
              <a:defRPr/>
            </a:pPr>
            <a:r>
              <a:rPr lang="en-US" dirty="0" smtClean="0"/>
              <a:t>Pets: not allowed to clean litter boxes</a:t>
            </a:r>
            <a:endParaRPr lang="en-US" dirty="0" smtClean="0"/>
          </a:p>
          <a:p>
            <a:pPr lvl="3" eaLnBrk="1" hangingPunct="1">
              <a:defRPr/>
            </a:pPr>
            <a:r>
              <a:rPr lang="en-US" dirty="0" smtClean="0"/>
              <a:t>Gardening: need to wear gloves</a:t>
            </a:r>
            <a:endParaRPr lang="en-US" dirty="0" smtClean="0"/>
          </a:p>
          <a:p>
            <a:pPr lvl="3" eaLnBrk="1" hangingPunct="1">
              <a:defRPr/>
            </a:pPr>
            <a:r>
              <a:rPr lang="en-US" dirty="0" smtClean="0"/>
              <a:t>Crowded environments, visitors, masks</a:t>
            </a:r>
          </a:p>
          <a:p>
            <a:pPr lvl="3" eaLnBrk="1" hangingPunct="1">
              <a:defRPr/>
            </a:pPr>
            <a:r>
              <a:rPr lang="en-US" dirty="0" smtClean="0"/>
              <a:t>Construction </a:t>
            </a:r>
          </a:p>
          <a:p>
            <a:pPr lvl="3" eaLnBrk="1" hangingPunct="1">
              <a:defRPr/>
            </a:pPr>
            <a:r>
              <a:rPr lang="en-US" dirty="0" smtClean="0"/>
              <a:t>Hand-washing</a:t>
            </a:r>
          </a:p>
          <a:p>
            <a:pPr lvl="3" eaLnBrk="1" hangingPunct="1">
              <a:defRPr/>
            </a:pPr>
            <a:r>
              <a:rPr lang="en-US" dirty="0" smtClean="0"/>
              <a:t>Group exercise</a:t>
            </a:r>
          </a:p>
          <a:p>
            <a:pPr lvl="3" eaLnBrk="1" hangingPunct="1">
              <a:defRPr/>
            </a:pPr>
            <a:endParaRPr lang="en-US" b="1" dirty="0" smtClean="0">
              <a:ea typeface="+mn-ea"/>
              <a:cs typeface="+mn-cs"/>
            </a:endParaRPr>
          </a:p>
        </p:txBody>
      </p:sp>
    </p:spTree>
    <p:extLst>
      <p:ext uri="{BB962C8B-B14F-4D97-AF65-F5344CB8AC3E}">
        <p14:creationId xmlns:p14="http://schemas.microsoft.com/office/powerpoint/2010/main" val="3626294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685800" y="798513"/>
            <a:ext cx="7772400" cy="765175"/>
          </a:xfrm>
        </p:spPr>
        <p:txBody>
          <a:bodyPr/>
          <a:lstStyle/>
          <a:p>
            <a:pPr eaLnBrk="1" hangingPunct="1"/>
            <a:r>
              <a:rPr lang="en-US" smtClean="0"/>
              <a:t>Heart Transplantation</a:t>
            </a:r>
          </a:p>
        </p:txBody>
      </p:sp>
      <p:sp>
        <p:nvSpPr>
          <p:cNvPr id="5123" name="Rectangle 3"/>
          <p:cNvSpPr>
            <a:spLocks noGrp="1" noChangeArrowheads="1"/>
          </p:cNvSpPr>
          <p:nvPr>
            <p:ph type="body" idx="1"/>
          </p:nvPr>
        </p:nvSpPr>
        <p:spPr>
          <a:xfrm>
            <a:off x="533400" y="1981200"/>
            <a:ext cx="7772400" cy="4114800"/>
          </a:xfrm>
        </p:spPr>
        <p:txBody>
          <a:bodyPr/>
          <a:lstStyle/>
          <a:p>
            <a:pPr eaLnBrk="1" hangingPunct="1"/>
            <a:r>
              <a:rPr lang="en-US" dirty="0" smtClean="0"/>
              <a:t>Statistics</a:t>
            </a:r>
          </a:p>
          <a:p>
            <a:pPr lvl="1" eaLnBrk="1" hangingPunct="1"/>
            <a:r>
              <a:rPr lang="en-US" dirty="0" smtClean="0"/>
              <a:t>UM=60 a year</a:t>
            </a:r>
            <a:endParaRPr lang="en-US" dirty="0" smtClean="0"/>
          </a:p>
          <a:p>
            <a:pPr lvl="1" eaLnBrk="1" hangingPunct="1"/>
            <a:r>
              <a:rPr lang="en-US" dirty="0" smtClean="0"/>
              <a:t>Demographics</a:t>
            </a:r>
          </a:p>
          <a:p>
            <a:pPr lvl="2" eaLnBrk="1" hangingPunct="1"/>
            <a:r>
              <a:rPr lang="en-US" dirty="0" smtClean="0"/>
              <a:t>Gender: 3males : 1 female</a:t>
            </a:r>
            <a:endParaRPr lang="en-US" dirty="0" smtClean="0"/>
          </a:p>
          <a:p>
            <a:pPr lvl="2" eaLnBrk="1" hangingPunct="1"/>
            <a:r>
              <a:rPr lang="en-US" dirty="0" smtClean="0"/>
              <a:t>Age: &lt;65, typical 50-65</a:t>
            </a:r>
            <a:endParaRPr lang="en-US" dirty="0" smtClean="0"/>
          </a:p>
        </p:txBody>
      </p:sp>
    </p:spTree>
    <p:extLst>
      <p:ext uri="{BB962C8B-B14F-4D97-AF65-F5344CB8AC3E}">
        <p14:creationId xmlns:p14="http://schemas.microsoft.com/office/powerpoint/2010/main" val="38641415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685800" y="762000"/>
            <a:ext cx="7772400" cy="765175"/>
          </a:xfrm>
        </p:spPr>
        <p:txBody>
          <a:bodyPr/>
          <a:lstStyle/>
          <a:p>
            <a:pPr eaLnBrk="1" hangingPunct="1"/>
            <a:r>
              <a:rPr lang="en-US" smtClean="0"/>
              <a:t>Heart Transplantation</a:t>
            </a:r>
          </a:p>
        </p:txBody>
      </p:sp>
      <p:sp>
        <p:nvSpPr>
          <p:cNvPr id="6147" name="Rectangle 3"/>
          <p:cNvSpPr>
            <a:spLocks noGrp="1" noChangeArrowheads="1"/>
          </p:cNvSpPr>
          <p:nvPr>
            <p:ph type="body" idx="1"/>
          </p:nvPr>
        </p:nvSpPr>
        <p:spPr>
          <a:xfrm>
            <a:off x="381000" y="1524000"/>
            <a:ext cx="8382000" cy="4114800"/>
          </a:xfrm>
        </p:spPr>
        <p:txBody>
          <a:bodyPr/>
          <a:lstStyle/>
          <a:p>
            <a:pPr eaLnBrk="1" hangingPunct="1"/>
            <a:r>
              <a:rPr lang="en-US" dirty="0" smtClean="0"/>
              <a:t>Common </a:t>
            </a:r>
            <a:r>
              <a:rPr lang="en-US" dirty="0" smtClean="0"/>
              <a:t>Diagnoses: heart failure, myocarditis, </a:t>
            </a:r>
            <a:r>
              <a:rPr lang="en-US" dirty="0" err="1" smtClean="0"/>
              <a:t>etc</a:t>
            </a:r>
            <a:r>
              <a:rPr lang="en-US" dirty="0" smtClean="0"/>
              <a:t> </a:t>
            </a:r>
            <a:endParaRPr lang="en-US" dirty="0" smtClean="0"/>
          </a:p>
          <a:p>
            <a:pPr eaLnBrk="1" hangingPunct="1"/>
            <a:endParaRPr lang="en-US" dirty="0" smtClean="0"/>
          </a:p>
          <a:p>
            <a:pPr eaLnBrk="1" hangingPunct="1"/>
            <a:r>
              <a:rPr lang="en-US" dirty="0" smtClean="0"/>
              <a:t>Pre-operative </a:t>
            </a:r>
            <a:r>
              <a:rPr lang="en-US" dirty="0" smtClean="0"/>
              <a:t>condition: mechanically vented, Pacemaker</a:t>
            </a:r>
            <a:endParaRPr lang="en-US" dirty="0" smtClean="0"/>
          </a:p>
          <a:p>
            <a:pPr eaLnBrk="1" hangingPunct="1"/>
            <a:endParaRPr lang="en-US" dirty="0" smtClean="0"/>
          </a:p>
          <a:p>
            <a:pPr eaLnBrk="1" hangingPunct="1"/>
            <a:r>
              <a:rPr lang="en-US" dirty="0" smtClean="0"/>
              <a:t>Exclusion from the transplant </a:t>
            </a:r>
            <a:r>
              <a:rPr lang="en-US" dirty="0" smtClean="0"/>
              <a:t>list: cancer, drug/alcohol abuse, compliant with medical regiment, insurance coverage, pulmonary hypertension, kidney failure</a:t>
            </a:r>
            <a:endParaRPr lang="en-US" dirty="0" smtClean="0"/>
          </a:p>
          <a:p>
            <a:pPr eaLnBrk="1" hangingPunct="1"/>
            <a:endParaRPr lang="en-US" dirty="0" smtClean="0"/>
          </a:p>
          <a:p>
            <a:pPr eaLnBrk="1" hangingPunct="1">
              <a:buFontTx/>
              <a:buNone/>
            </a:pPr>
            <a:endParaRPr lang="en-US" dirty="0" smtClean="0"/>
          </a:p>
        </p:txBody>
      </p:sp>
    </p:spTree>
    <p:extLst>
      <p:ext uri="{BB962C8B-B14F-4D97-AF65-F5344CB8AC3E}">
        <p14:creationId xmlns:p14="http://schemas.microsoft.com/office/powerpoint/2010/main" val="18772019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685800" y="796925"/>
            <a:ext cx="7772400" cy="768350"/>
          </a:xfrm>
        </p:spPr>
        <p:txBody>
          <a:bodyPr/>
          <a:lstStyle/>
          <a:p>
            <a:pPr eaLnBrk="1" hangingPunct="1"/>
            <a:r>
              <a:rPr lang="en-US" smtClean="0"/>
              <a:t>The Transplant List</a:t>
            </a:r>
          </a:p>
        </p:txBody>
      </p:sp>
      <p:sp>
        <p:nvSpPr>
          <p:cNvPr id="7171" name="Content Placeholder 2"/>
          <p:cNvSpPr>
            <a:spLocks noGrp="1"/>
          </p:cNvSpPr>
          <p:nvPr>
            <p:ph idx="1"/>
          </p:nvPr>
        </p:nvSpPr>
        <p:spPr>
          <a:xfrm>
            <a:off x="152400" y="1524000"/>
            <a:ext cx="8763000" cy="4114800"/>
          </a:xfrm>
        </p:spPr>
        <p:txBody>
          <a:bodyPr/>
          <a:lstStyle/>
          <a:p>
            <a:pPr eaLnBrk="1" hangingPunct="1"/>
            <a:r>
              <a:rPr lang="en-US" dirty="0" smtClean="0"/>
              <a:t>Status</a:t>
            </a:r>
          </a:p>
          <a:p>
            <a:pPr lvl="1" eaLnBrk="1" hangingPunct="1"/>
            <a:r>
              <a:rPr lang="en-US" dirty="0" smtClean="0"/>
              <a:t>1A: most critical status, increased risk of death in next 7 days, min transplant time of 59 days.</a:t>
            </a:r>
            <a:endParaRPr lang="en-US" dirty="0" smtClean="0"/>
          </a:p>
          <a:p>
            <a:pPr lvl="1" eaLnBrk="1" hangingPunct="1"/>
            <a:r>
              <a:rPr lang="en-US" dirty="0" smtClean="0"/>
              <a:t>1B: ventricular </a:t>
            </a:r>
            <a:r>
              <a:rPr lang="en-US" dirty="0" smtClean="0"/>
              <a:t>assistant </a:t>
            </a:r>
            <a:r>
              <a:rPr lang="en-US" dirty="0" smtClean="0"/>
              <a:t>device &gt;30 days, can go home, average time to transplant is 115 days.</a:t>
            </a:r>
            <a:endParaRPr lang="en-US" dirty="0" smtClean="0"/>
          </a:p>
          <a:p>
            <a:pPr lvl="1" eaLnBrk="1" hangingPunct="1"/>
            <a:r>
              <a:rPr lang="en-US" dirty="0" smtClean="0"/>
              <a:t>2: everybody else on transplant list that is not 1A or 1B &gt;365 days till transplant</a:t>
            </a:r>
            <a:endParaRPr lang="en-US" dirty="0" smtClean="0"/>
          </a:p>
          <a:p>
            <a:pPr lvl="1" eaLnBrk="1" hangingPunct="1"/>
            <a:r>
              <a:rPr lang="en-US" dirty="0" smtClean="0"/>
              <a:t>7: took off the list temporarily, for infection, </a:t>
            </a:r>
            <a:r>
              <a:rPr lang="en-US" dirty="0" err="1" smtClean="0"/>
              <a:t>etc</a:t>
            </a:r>
            <a:endParaRPr lang="en-US" dirty="0" smtClean="0"/>
          </a:p>
          <a:p>
            <a:pPr eaLnBrk="1" hangingPunct="1"/>
            <a:r>
              <a:rPr lang="en-US" dirty="0" smtClean="0"/>
              <a:t>Tissue </a:t>
            </a:r>
            <a:r>
              <a:rPr lang="en-US" dirty="0" smtClean="0"/>
              <a:t>Match: antigen, antibody reaction</a:t>
            </a:r>
            <a:endParaRPr lang="en-US" dirty="0" smtClean="0"/>
          </a:p>
          <a:p>
            <a:pPr eaLnBrk="1" hangingPunct="1"/>
            <a:r>
              <a:rPr lang="en-US" dirty="0" smtClean="0"/>
              <a:t>Time to transplant </a:t>
            </a:r>
          </a:p>
        </p:txBody>
      </p:sp>
    </p:spTree>
    <p:extLst>
      <p:ext uri="{BB962C8B-B14F-4D97-AF65-F5344CB8AC3E}">
        <p14:creationId xmlns:p14="http://schemas.microsoft.com/office/powerpoint/2010/main" val="17814188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57200" y="1143000"/>
            <a:ext cx="3008313" cy="1200150"/>
          </a:xfrm>
        </p:spPr>
        <p:txBody>
          <a:bodyPr/>
          <a:lstStyle/>
          <a:p>
            <a:pPr algn="ctr"/>
            <a:r>
              <a:rPr lang="en-US" sz="3600" smtClean="0"/>
              <a:t>Operative Procedure</a:t>
            </a:r>
          </a:p>
        </p:txBody>
      </p:sp>
      <p:sp>
        <p:nvSpPr>
          <p:cNvPr id="4" name="Text Placeholder 3"/>
          <p:cNvSpPr>
            <a:spLocks noGrp="1"/>
          </p:cNvSpPr>
          <p:nvPr>
            <p:ph type="body" sz="half" idx="2"/>
          </p:nvPr>
        </p:nvSpPr>
        <p:spPr>
          <a:xfrm>
            <a:off x="152400" y="2667000"/>
            <a:ext cx="4267200" cy="3810000"/>
          </a:xfrm>
        </p:spPr>
        <p:txBody>
          <a:bodyPr/>
          <a:lstStyle/>
          <a:p>
            <a:pPr marL="285750" indent="-285750">
              <a:buFont typeface="Arial" pitchFamily="34" charset="0"/>
              <a:buChar char="•"/>
              <a:defRPr/>
            </a:pPr>
            <a:r>
              <a:rPr lang="en-US" sz="2800" dirty="0" smtClean="0"/>
              <a:t>Median Sternotomy</a:t>
            </a:r>
          </a:p>
          <a:p>
            <a:pPr marL="285750" indent="-285750">
              <a:buFont typeface="Arial" pitchFamily="34" charset="0"/>
              <a:buChar char="•"/>
              <a:defRPr/>
            </a:pPr>
            <a:r>
              <a:rPr lang="en-US" sz="2800" dirty="0" smtClean="0"/>
              <a:t>Implication  </a:t>
            </a:r>
            <a:r>
              <a:rPr lang="en-US" sz="2800" dirty="0" smtClean="0"/>
              <a:t>for </a:t>
            </a:r>
            <a:r>
              <a:rPr lang="en-US" sz="2800" dirty="0" smtClean="0"/>
              <a:t>PT: sternum approximated </a:t>
            </a:r>
            <a:endParaRPr lang="en-US" sz="2800" dirty="0"/>
          </a:p>
        </p:txBody>
      </p:sp>
      <p:pic>
        <p:nvPicPr>
          <p:cNvPr id="819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4572000" y="581093"/>
            <a:ext cx="4464050" cy="6276907"/>
          </a:xfrm>
          <a:noFill/>
        </p:spPr>
      </p:pic>
    </p:spTree>
    <p:extLst>
      <p:ext uri="{BB962C8B-B14F-4D97-AF65-F5344CB8AC3E}">
        <p14:creationId xmlns:p14="http://schemas.microsoft.com/office/powerpoint/2010/main" val="112805206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496888"/>
            <a:ext cx="7772400" cy="1447800"/>
          </a:xfrm>
        </p:spPr>
        <p:txBody>
          <a:bodyPr/>
          <a:lstStyle/>
          <a:p>
            <a:pPr eaLnBrk="1" hangingPunct="1"/>
            <a:r>
              <a:rPr lang="en-US" smtClean="0"/>
              <a:t>Median Sternotomy: Implications for PT</a:t>
            </a:r>
          </a:p>
        </p:txBody>
      </p:sp>
      <p:sp>
        <p:nvSpPr>
          <p:cNvPr id="9219" name="Rectangle 3"/>
          <p:cNvSpPr>
            <a:spLocks noGrp="1" noChangeArrowheads="1"/>
          </p:cNvSpPr>
          <p:nvPr>
            <p:ph type="body" idx="1"/>
          </p:nvPr>
        </p:nvSpPr>
        <p:spPr>
          <a:xfrm>
            <a:off x="685800" y="1981200"/>
            <a:ext cx="7848600" cy="4114800"/>
          </a:xfrm>
        </p:spPr>
        <p:txBody>
          <a:bodyPr/>
          <a:lstStyle/>
          <a:p>
            <a:pPr lvl="1" eaLnBrk="1" hangingPunct="1"/>
            <a:r>
              <a:rPr lang="en-US" sz="3200" dirty="0" smtClean="0"/>
              <a:t>Facility Dependent</a:t>
            </a:r>
          </a:p>
          <a:p>
            <a:pPr lvl="1" eaLnBrk="1" hangingPunct="1"/>
            <a:r>
              <a:rPr lang="en-US" sz="3200" dirty="0" smtClean="0"/>
              <a:t>10# </a:t>
            </a:r>
            <a:r>
              <a:rPr lang="en-US" sz="3200" dirty="0" smtClean="0"/>
              <a:t>lifting restriction until sternum heals</a:t>
            </a:r>
            <a:endParaRPr lang="en-US" sz="2400" dirty="0" smtClean="0"/>
          </a:p>
          <a:p>
            <a:pPr lvl="2" eaLnBrk="1" hangingPunct="1"/>
            <a:r>
              <a:rPr lang="en-US" dirty="0" smtClean="0"/>
              <a:t>Includes lifting/pushing/pulling</a:t>
            </a:r>
          </a:p>
          <a:p>
            <a:pPr lvl="2" eaLnBrk="1" hangingPunct="1"/>
            <a:r>
              <a:rPr lang="en-US" dirty="0" smtClean="0"/>
              <a:t>Implications for mobility?</a:t>
            </a:r>
          </a:p>
          <a:p>
            <a:pPr lvl="1" eaLnBrk="1" hangingPunct="1"/>
            <a:r>
              <a:rPr lang="en-US" sz="3200" dirty="0" smtClean="0"/>
              <a:t>Full shoulder range as </a:t>
            </a:r>
            <a:r>
              <a:rPr lang="en-US" sz="3200" dirty="0" smtClean="0"/>
              <a:t>tolerated to pain </a:t>
            </a:r>
            <a:r>
              <a:rPr lang="en-US" sz="3200" dirty="0" smtClean="0"/>
              <a:t>(no ROM restrictions)</a:t>
            </a:r>
          </a:p>
        </p:txBody>
      </p:sp>
    </p:spTree>
    <p:extLst>
      <p:ext uri="{BB962C8B-B14F-4D97-AF65-F5344CB8AC3E}">
        <p14:creationId xmlns:p14="http://schemas.microsoft.com/office/powerpoint/2010/main" val="386911347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685800" y="798513"/>
            <a:ext cx="7772400" cy="765175"/>
          </a:xfrm>
        </p:spPr>
        <p:txBody>
          <a:bodyPr/>
          <a:lstStyle/>
          <a:p>
            <a:pPr eaLnBrk="1" hangingPunct="1"/>
            <a:r>
              <a:rPr lang="en-US" smtClean="0"/>
              <a:t>Operative Procedure</a:t>
            </a:r>
          </a:p>
        </p:txBody>
      </p:sp>
      <p:sp>
        <p:nvSpPr>
          <p:cNvPr id="4099" name="Rectangle 3"/>
          <p:cNvSpPr>
            <a:spLocks noGrp="1" noChangeArrowheads="1"/>
          </p:cNvSpPr>
          <p:nvPr>
            <p:ph type="body" idx="1"/>
          </p:nvPr>
        </p:nvSpPr>
        <p:spPr>
          <a:xfrm>
            <a:off x="838200" y="1981200"/>
            <a:ext cx="7772400" cy="4114800"/>
          </a:xfrm>
        </p:spPr>
        <p:txBody>
          <a:bodyPr/>
          <a:lstStyle/>
          <a:p>
            <a:pPr eaLnBrk="1" hangingPunct="1">
              <a:defRPr/>
            </a:pPr>
            <a:r>
              <a:rPr lang="en-US" sz="4000" dirty="0" smtClean="0"/>
              <a:t>Techniques</a:t>
            </a:r>
          </a:p>
          <a:p>
            <a:pPr marL="0" indent="0" eaLnBrk="1" hangingPunct="1">
              <a:buFontTx/>
              <a:buNone/>
              <a:defRPr/>
            </a:pPr>
            <a:endParaRPr lang="en-US" sz="2400" dirty="0" smtClean="0"/>
          </a:p>
          <a:p>
            <a:pPr lvl="1" eaLnBrk="1" hangingPunct="1">
              <a:defRPr/>
            </a:pPr>
            <a:r>
              <a:rPr lang="en-US" sz="3600" dirty="0" err="1" smtClean="0"/>
              <a:t>Orthotopic</a:t>
            </a:r>
            <a:r>
              <a:rPr lang="en-US" sz="3600" dirty="0"/>
              <a:t> </a:t>
            </a:r>
            <a:r>
              <a:rPr lang="en-US" sz="3600" dirty="0" smtClean="0"/>
              <a:t>heart transplant: removed most of the </a:t>
            </a:r>
            <a:r>
              <a:rPr lang="en-US" sz="3600" dirty="0" err="1" smtClean="0"/>
              <a:t>pt’s</a:t>
            </a:r>
            <a:r>
              <a:rPr lang="en-US" sz="3600" dirty="0" smtClean="0"/>
              <a:t> heart and replaced it 95% of the donors heart. </a:t>
            </a:r>
            <a:endParaRPr lang="en-US" sz="3600" dirty="0" smtClean="0"/>
          </a:p>
          <a:p>
            <a:pPr marL="457200" lvl="1" indent="0" eaLnBrk="1" hangingPunct="1">
              <a:buFont typeface="Wingdings" pitchFamily="2" charset="2"/>
              <a:buNone/>
              <a:defRPr/>
            </a:pPr>
            <a:endParaRPr lang="en-US" sz="3600" dirty="0" smtClean="0"/>
          </a:p>
        </p:txBody>
      </p:sp>
    </p:spTree>
    <p:extLst>
      <p:ext uri="{BB962C8B-B14F-4D97-AF65-F5344CB8AC3E}">
        <p14:creationId xmlns:p14="http://schemas.microsoft.com/office/powerpoint/2010/main" val="10328405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50" y="-28575"/>
            <a:ext cx="9137650" cy="10853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6748684"/>
      </p:ext>
    </p:extLst>
  </p:cSld>
  <p:clrMapOvr>
    <a:masterClrMapping/>
  </p:clrMapOvr>
</p:sld>
</file>

<file path=ppt/theme/theme1.xml><?xml version="1.0" encoding="utf-8"?>
<a:theme xmlns:a="http://schemas.openxmlformats.org/drawingml/2006/main" name="Network Blitz">
  <a:themeElements>
    <a:clrScheme name="Network Blitz 1">
      <a:dk1>
        <a:srgbClr val="000044"/>
      </a:dk1>
      <a:lt1>
        <a:srgbClr val="FFFFFF"/>
      </a:lt1>
      <a:dk2>
        <a:srgbClr val="000066"/>
      </a:dk2>
      <a:lt2>
        <a:srgbClr val="FFCC00"/>
      </a:lt2>
      <a:accent1>
        <a:srgbClr val="9CE157"/>
      </a:accent1>
      <a:accent2>
        <a:srgbClr val="2663A0"/>
      </a:accent2>
      <a:accent3>
        <a:srgbClr val="AAAAB8"/>
      </a:accent3>
      <a:accent4>
        <a:srgbClr val="DADADA"/>
      </a:accent4>
      <a:accent5>
        <a:srgbClr val="CBEEB4"/>
      </a:accent5>
      <a:accent6>
        <a:srgbClr val="215991"/>
      </a:accent6>
      <a:hlink>
        <a:srgbClr val="F98D43"/>
      </a:hlink>
      <a:folHlink>
        <a:srgbClr val="CC3300"/>
      </a:folHlink>
    </a:clrScheme>
    <a:fontScheme name="Network Blitz">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Network Blitz 1">
        <a:dk1>
          <a:srgbClr val="000044"/>
        </a:dk1>
        <a:lt1>
          <a:srgbClr val="FFFFFF"/>
        </a:lt1>
        <a:dk2>
          <a:srgbClr val="000066"/>
        </a:dk2>
        <a:lt2>
          <a:srgbClr val="FFCC00"/>
        </a:lt2>
        <a:accent1>
          <a:srgbClr val="9CE157"/>
        </a:accent1>
        <a:accent2>
          <a:srgbClr val="2663A0"/>
        </a:accent2>
        <a:accent3>
          <a:srgbClr val="AAAAB8"/>
        </a:accent3>
        <a:accent4>
          <a:srgbClr val="DADADA"/>
        </a:accent4>
        <a:accent5>
          <a:srgbClr val="CBEEB4"/>
        </a:accent5>
        <a:accent6>
          <a:srgbClr val="215991"/>
        </a:accent6>
        <a:hlink>
          <a:srgbClr val="F98D43"/>
        </a:hlink>
        <a:folHlink>
          <a:srgbClr val="CC3300"/>
        </a:folHlink>
      </a:clrScheme>
      <a:clrMap bg1="dk2" tx1="lt1" bg2="dk1" tx2="lt2" accent1="accent1" accent2="accent2" accent3="accent3" accent4="accent4" accent5="accent5" accent6="accent6" hlink="hlink" folHlink="folHlink"/>
    </a:extraClrScheme>
    <a:extraClrScheme>
      <a:clrScheme name="Network Blitz 2">
        <a:dk1>
          <a:srgbClr val="000066"/>
        </a:dk1>
        <a:lt1>
          <a:srgbClr val="9CC2E8"/>
        </a:lt1>
        <a:dk2>
          <a:srgbClr val="4D4D4D"/>
        </a:dk2>
        <a:lt2>
          <a:srgbClr val="7DAFE1"/>
        </a:lt2>
        <a:accent1>
          <a:srgbClr val="26D2E4"/>
        </a:accent1>
        <a:accent2>
          <a:srgbClr val="D0E2F4"/>
        </a:accent2>
        <a:accent3>
          <a:srgbClr val="CBDDF2"/>
        </a:accent3>
        <a:accent4>
          <a:srgbClr val="000056"/>
        </a:accent4>
        <a:accent5>
          <a:srgbClr val="ACE5EF"/>
        </a:accent5>
        <a:accent6>
          <a:srgbClr val="BCCDDD"/>
        </a:accent6>
        <a:hlink>
          <a:srgbClr val="003366"/>
        </a:hlink>
        <a:folHlink>
          <a:srgbClr val="666699"/>
        </a:folHlink>
      </a:clrScheme>
      <a:clrMap bg1="lt1" tx1="dk1" bg2="lt2" tx2="dk2" accent1="accent1" accent2="accent2" accent3="accent3" accent4="accent4" accent5="accent5" accent6="accent6" hlink="hlink" folHlink="folHlink"/>
    </a:extraClrScheme>
    <a:extraClrScheme>
      <a:clrScheme name="Network Blitz 3">
        <a:dk1>
          <a:srgbClr val="000000"/>
        </a:dk1>
        <a:lt1>
          <a:srgbClr val="EAEAEA"/>
        </a:lt1>
        <a:dk2>
          <a:srgbClr val="333333"/>
        </a:dk2>
        <a:lt2>
          <a:srgbClr val="DDDDDD"/>
        </a:lt2>
        <a:accent1>
          <a:srgbClr val="C0C0C0"/>
        </a:accent1>
        <a:accent2>
          <a:srgbClr val="FFFFFF"/>
        </a:accent2>
        <a:accent3>
          <a:srgbClr val="F3F3F3"/>
        </a:accent3>
        <a:accent4>
          <a:srgbClr val="000000"/>
        </a:accent4>
        <a:accent5>
          <a:srgbClr val="DCDCDC"/>
        </a:accent5>
        <a:accent6>
          <a:srgbClr val="E7E7E7"/>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Network Blitz 4">
        <a:dk1>
          <a:srgbClr val="002E2D"/>
        </a:dk1>
        <a:lt1>
          <a:srgbClr val="FFFFFF"/>
        </a:lt1>
        <a:dk2>
          <a:srgbClr val="005250"/>
        </a:dk2>
        <a:lt2>
          <a:srgbClr val="FFCC00"/>
        </a:lt2>
        <a:accent1>
          <a:srgbClr val="9CE157"/>
        </a:accent1>
        <a:accent2>
          <a:srgbClr val="00817E"/>
        </a:accent2>
        <a:accent3>
          <a:srgbClr val="AAB3B3"/>
        </a:accent3>
        <a:accent4>
          <a:srgbClr val="DADADA"/>
        </a:accent4>
        <a:accent5>
          <a:srgbClr val="CBEEB4"/>
        </a:accent5>
        <a:accent6>
          <a:srgbClr val="007472"/>
        </a:accent6>
        <a:hlink>
          <a:srgbClr val="FFFF99"/>
        </a:hlink>
        <a:folHlink>
          <a:srgbClr val="CCCC00"/>
        </a:folHlink>
      </a:clrScheme>
      <a:clrMap bg1="dk2" tx1="lt1" bg2="dk1" tx2="lt2" accent1="accent1" accent2="accent2" accent3="accent3" accent4="accent4" accent5="accent5" accent6="accent6" hlink="hlink" folHlink="folHlink"/>
    </a:extraClrScheme>
    <a:extraClrScheme>
      <a:clrScheme name="Network Blitz 5">
        <a:dk1>
          <a:srgbClr val="291A4C"/>
        </a:dk1>
        <a:lt1>
          <a:srgbClr val="FFFFFF"/>
        </a:lt1>
        <a:dk2>
          <a:srgbClr val="3B256B"/>
        </a:dk2>
        <a:lt2>
          <a:srgbClr val="FFCC00"/>
        </a:lt2>
        <a:accent1>
          <a:srgbClr val="6EBFCA"/>
        </a:accent1>
        <a:accent2>
          <a:srgbClr val="56369C"/>
        </a:accent2>
        <a:accent3>
          <a:srgbClr val="AFACBA"/>
        </a:accent3>
        <a:accent4>
          <a:srgbClr val="DADADA"/>
        </a:accent4>
        <a:accent5>
          <a:srgbClr val="BADCE1"/>
        </a:accent5>
        <a:accent6>
          <a:srgbClr val="4D308D"/>
        </a:accent6>
        <a:hlink>
          <a:srgbClr val="CCCCFF"/>
        </a:hlink>
        <a:folHlink>
          <a:srgbClr val="666699"/>
        </a:folHlink>
      </a:clrScheme>
      <a:clrMap bg1="dk2" tx1="lt1" bg2="dk1" tx2="lt2" accent1="accent1" accent2="accent2" accent3="accent3" accent4="accent4" accent5="accent5" accent6="accent6" hlink="hlink" folHlink="folHlink"/>
    </a:extraClrScheme>
    <a:extraClrScheme>
      <a:clrScheme name="Network Blitz 6">
        <a:dk1>
          <a:srgbClr val="511D30"/>
        </a:dk1>
        <a:lt1>
          <a:srgbClr val="FFFFFF"/>
        </a:lt1>
        <a:dk2>
          <a:srgbClr val="6D2740"/>
        </a:dk2>
        <a:lt2>
          <a:srgbClr val="FDD409"/>
        </a:lt2>
        <a:accent1>
          <a:srgbClr val="FDB83B"/>
        </a:accent1>
        <a:accent2>
          <a:srgbClr val="9D395D"/>
        </a:accent2>
        <a:accent3>
          <a:srgbClr val="BAACAF"/>
        </a:accent3>
        <a:accent4>
          <a:srgbClr val="DADADA"/>
        </a:accent4>
        <a:accent5>
          <a:srgbClr val="FED8AF"/>
        </a:accent5>
        <a:accent6>
          <a:srgbClr val="8E3353"/>
        </a:accent6>
        <a:hlink>
          <a:srgbClr val="FF99CC"/>
        </a:hlink>
        <a:folHlink>
          <a:srgbClr val="D60093"/>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594</TotalTime>
  <Words>1012</Words>
  <Application>Microsoft Office PowerPoint</Application>
  <PresentationFormat>On-screen Show (4:3)</PresentationFormat>
  <Paragraphs>168</Paragraphs>
  <Slides>28</Slides>
  <Notes>5</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Network Blitz</vt:lpstr>
      <vt:lpstr>PowerPoint Presentation</vt:lpstr>
      <vt:lpstr>Physical Therapy in Heart and Lung Transplantation and Mechanical Assist Devices</vt:lpstr>
      <vt:lpstr>Heart Transplantation</vt:lpstr>
      <vt:lpstr>Heart Transplantation</vt:lpstr>
      <vt:lpstr>The Transplant List</vt:lpstr>
      <vt:lpstr>Operative Procedure</vt:lpstr>
      <vt:lpstr>Median Sternotomy: Implications for PT</vt:lpstr>
      <vt:lpstr>Operative Procedure</vt:lpstr>
      <vt:lpstr>PowerPoint Presentation</vt:lpstr>
      <vt:lpstr>PowerPoint Presentation</vt:lpstr>
      <vt:lpstr>Post Operative Changes</vt:lpstr>
      <vt:lpstr>Post Operative Changes</vt:lpstr>
      <vt:lpstr>http://www.pbs.org/wgbh/nova/eheart/transplantwave.html</vt:lpstr>
      <vt:lpstr>Lung Transplantation</vt:lpstr>
      <vt:lpstr>Lung Transplantation</vt:lpstr>
      <vt:lpstr>The Transplant List</vt:lpstr>
      <vt:lpstr>Operative Procedure</vt:lpstr>
      <vt:lpstr>Operative Procedure</vt:lpstr>
      <vt:lpstr>Operative Procedure</vt:lpstr>
      <vt:lpstr>Open Clamshell Incision</vt:lpstr>
      <vt:lpstr>PowerPoint Presentation</vt:lpstr>
      <vt:lpstr>Heart OR Lung Transplant: Post Operative Course</vt:lpstr>
      <vt:lpstr>Post-Operative Issues</vt:lpstr>
      <vt:lpstr>Medications</vt:lpstr>
      <vt:lpstr>Medication Side Effects</vt:lpstr>
      <vt:lpstr>Medication Side Effects</vt:lpstr>
      <vt:lpstr>Medication Side Effects</vt:lpstr>
      <vt:lpstr>Medication Side Effects</vt:lpstr>
    </vt:vector>
  </TitlesOfParts>
  <Company>University of Michigan Hospital and Health Systems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Dosch, Kimberley</dc:creator>
  <cp:lastModifiedBy>SWEET, CHRISTINA</cp:lastModifiedBy>
  <cp:revision>8</cp:revision>
  <dcterms:created xsi:type="dcterms:W3CDTF">2013-06-17T18:13:49Z</dcterms:created>
  <dcterms:modified xsi:type="dcterms:W3CDTF">2013-06-20T21:57:30Z</dcterms:modified>
</cp:coreProperties>
</file>