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632" autoAdjust="0"/>
  </p:normalViewPr>
  <p:slideViewPr>
    <p:cSldViewPr>
      <p:cViewPr>
        <p:scale>
          <a:sx n="76" d="100"/>
          <a:sy n="76" d="100"/>
        </p:scale>
        <p:origin x="-120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5139BE-0D53-401C-9189-B50DCB2E6676}" type="datetimeFigureOut">
              <a:rPr lang="en-US" smtClean="0"/>
              <a:pPr/>
              <a:t>7/19/2013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B14A3-B131-411B-A8AB-C3911D31AC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001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D37F2-1ABF-4BE3-9C15-7F52AFF627EF}" type="datetimeFigureOut">
              <a:rPr lang="en-US" smtClean="0"/>
              <a:pPr/>
              <a:t>7/19/2013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79210-013D-4446-A61C-A97B9C42F0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79201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Understand the compression system that is on to help them heal</a:t>
            </a:r>
          </a:p>
          <a:p>
            <a:r>
              <a:rPr lang="en-US" dirty="0" smtClean="0"/>
              <a:t>Remember</a:t>
            </a:r>
            <a:r>
              <a:rPr lang="en-US" baseline="0" dirty="0" smtClean="0"/>
              <a:t> still have vascular issues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8BE597F-FFDE-4B97-9822-3F384F415DDC}" type="datetime1">
              <a:rPr lang="en-US" smtClean="0"/>
              <a:t>7/19/2013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107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Acute Care: 1</a:t>
            </a:r>
            <a:r>
              <a:rPr lang="en-US" baseline="30000" dirty="0" smtClean="0"/>
              <a:t>st</a:t>
            </a:r>
            <a:r>
              <a:rPr lang="en-US" dirty="0" smtClean="0"/>
              <a:t> day post-op, bed position, propping with pillows is the first thing</a:t>
            </a:r>
            <a:r>
              <a:rPr lang="en-US" baseline="0" dirty="0" smtClean="0"/>
              <a:t> to educate as it will be difficult to walk around with a flexion contracture. </a:t>
            </a:r>
          </a:p>
          <a:p>
            <a:r>
              <a:rPr lang="en-US" baseline="0" dirty="0" smtClean="0"/>
              <a:t>AKA: will want to leave thigh-up, educate the patient, family, and nurse if necessary. Involve everyone on the education of bed </a:t>
            </a:r>
            <a:r>
              <a:rPr lang="en-US" baseline="0" dirty="0" err="1" smtClean="0"/>
              <a:t>postioning</a:t>
            </a:r>
            <a:r>
              <a:rPr lang="en-US" baseline="0" dirty="0" smtClean="0"/>
              <a:t> and contractures.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192E6B2-3B1D-4E68-B651-57E0621AD1AE}" type="datetime1">
              <a:rPr lang="en-US" smtClean="0"/>
              <a:t>7/19/2013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120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9B4030B-3E2E-4DC9-86F5-F4AF91A30FC8}" type="datetime1">
              <a:rPr lang="en-US" smtClean="0"/>
              <a:pPr/>
              <a:t>7/19/2013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 weight it will unlocked</a:t>
            </a:r>
            <a:r>
              <a:rPr lang="en-US" baseline="0" dirty="0" smtClean="0"/>
              <a:t> so will need to shift weight to residual limb, in order to perform swing with prosthesis.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FD151B3-424D-4C54-B45B-594DB5260EEF}" type="datetime1">
              <a:rPr lang="en-US" smtClean="0"/>
              <a:t>7/19/2013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309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F3145-ED3E-4092-9C11-8397D17114D0}" type="datetime1">
              <a:rPr lang="en-US" smtClean="0"/>
              <a:pPr/>
              <a:t>7/19/2013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D58D-99A5-49D1-9E7C-4808F1A6F6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9E6B-2E3E-4F59-94E0-9E8F9C8FA81E}" type="datetime1">
              <a:rPr lang="en-US" smtClean="0"/>
              <a:pPr/>
              <a:t>7/19/2013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D58D-99A5-49D1-9E7C-4808F1A6F6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344AC-3004-42E0-B164-D3D1E553EDCF}" type="datetime1">
              <a:rPr lang="en-US" smtClean="0"/>
              <a:pPr/>
              <a:t>7/19/2013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D58D-99A5-49D1-9E7C-4808F1A6F6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9CC4C-ECD3-41D0-8FBB-708CBAD14600}" type="datetime1">
              <a:rPr lang="en-US" smtClean="0"/>
              <a:pPr/>
              <a:t>7/19/2013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D58D-99A5-49D1-9E7C-4808F1A6F6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BD22E-7416-42B6-A7AC-EE84632B2B95}" type="datetime1">
              <a:rPr lang="en-US" smtClean="0"/>
              <a:pPr/>
              <a:t>7/19/2013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D58D-99A5-49D1-9E7C-4808F1A6F6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C2E25-B97D-496F-A13A-EAC70D987BF3}" type="datetime1">
              <a:rPr lang="en-US" smtClean="0"/>
              <a:pPr/>
              <a:t>7/19/2013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D58D-99A5-49D1-9E7C-4808F1A6F6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BCE22-BC7F-45AB-8876-7608E776DB8E}" type="datetime1">
              <a:rPr lang="en-US" smtClean="0"/>
              <a:pPr/>
              <a:t>7/19/2013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D58D-99A5-49D1-9E7C-4808F1A6F6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50E9-5FF3-4E7C-80CB-0ED3EDCDCA56}" type="datetime1">
              <a:rPr lang="en-US" smtClean="0"/>
              <a:pPr/>
              <a:t>7/19/2013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D58D-99A5-49D1-9E7C-4808F1A6F6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BF0F2-A2CF-4A3E-9F00-6F73D48D50FF}" type="datetime1">
              <a:rPr lang="en-US" smtClean="0"/>
              <a:pPr/>
              <a:t>7/19/2013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D58D-99A5-49D1-9E7C-4808F1A6F6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56B8F-CA34-4762-B4A1-5901AACBAB86}" type="datetime1">
              <a:rPr lang="en-US" smtClean="0"/>
              <a:pPr/>
              <a:t>7/19/2013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4D58D-99A5-49D1-9E7C-4808F1A6F6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B6A91-05D5-4680-B393-D7D310CB4FC5}" type="datetime1">
              <a:rPr lang="en-US" smtClean="0"/>
              <a:pPr/>
              <a:t>7/19/2013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364D58D-99A5-49D1-9E7C-4808F1A6F6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4D3EFD-B972-4992-8ACF-F8E775940B75}" type="datetime1">
              <a:rPr lang="en-US" smtClean="0"/>
              <a:pPr/>
              <a:t>7/19/2013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364D58D-99A5-49D1-9E7C-4808F1A6F6C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3622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dirty="0" smtClean="0"/>
              <a:t>Post-Op Treatment of </a:t>
            </a:r>
            <a:br>
              <a:rPr lang="en-US" dirty="0" smtClean="0"/>
            </a:br>
            <a:r>
              <a:rPr lang="en-US" dirty="0" smtClean="0"/>
              <a:t>Amputee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en-US" dirty="0" err="1" smtClean="0"/>
              <a:t>Ischial</a:t>
            </a:r>
            <a:r>
              <a:rPr lang="en-US" dirty="0" smtClean="0"/>
              <a:t> Weight-Bearing </a:t>
            </a:r>
            <a:br>
              <a:rPr lang="en-US" dirty="0" smtClean="0"/>
            </a:br>
            <a:r>
              <a:rPr lang="en-US" dirty="0" smtClean="0"/>
              <a:t>Prosthesis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Indications</a:t>
            </a:r>
          </a:p>
          <a:p>
            <a:endParaRPr lang="en-US" dirty="0" smtClean="0"/>
          </a:p>
          <a:p>
            <a:r>
              <a:rPr lang="en-US" dirty="0" smtClean="0"/>
              <a:t>Full weight-bearing immediate after surgery</a:t>
            </a:r>
          </a:p>
          <a:p>
            <a:r>
              <a:rPr lang="en-US" dirty="0" smtClean="0"/>
              <a:t>No potential for trauma to limb</a:t>
            </a:r>
          </a:p>
          <a:p>
            <a:r>
              <a:rPr lang="en-US" dirty="0" smtClean="0"/>
              <a:t>Gait training</a:t>
            </a:r>
          </a:p>
          <a:p>
            <a:r>
              <a:rPr lang="en-US" dirty="0" smtClean="0"/>
              <a:t>Cardiovascular and psychological benefits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Contraindications</a:t>
            </a:r>
          </a:p>
          <a:p>
            <a:endParaRPr lang="en-US" dirty="0" smtClean="0"/>
          </a:p>
          <a:p>
            <a:r>
              <a:rPr lang="en-US" dirty="0" smtClean="0"/>
              <a:t>No weight-bearing through limb</a:t>
            </a:r>
          </a:p>
          <a:p>
            <a:r>
              <a:rPr lang="en-US" dirty="0" smtClean="0"/>
              <a:t>A-typical gait </a:t>
            </a:r>
          </a:p>
          <a:p>
            <a:r>
              <a:rPr lang="en-US" dirty="0" smtClean="0"/>
              <a:t>Costly</a:t>
            </a:r>
          </a:p>
          <a:p>
            <a:endParaRPr lang="en-US" dirty="0"/>
          </a:p>
        </p:txBody>
      </p:sp>
      <p:pic>
        <p:nvPicPr>
          <p:cNvPr id="5" name="Picture 4" descr="ischi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96200" y="838200"/>
            <a:ext cx="8382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 Prosthesis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For a new prosthesis, you gradual introduce the patient to the wearing, having it on for an hour to gradually for the majority of the day. </a:t>
            </a:r>
          </a:p>
          <a:p>
            <a:pPr marL="0" indent="0">
              <a:buNone/>
            </a:pPr>
            <a:r>
              <a:rPr lang="en-US" dirty="0" smtClean="0"/>
              <a:t>EX:</a:t>
            </a:r>
          </a:p>
          <a:p>
            <a:pPr marL="0" indent="0">
              <a:buNone/>
            </a:pPr>
            <a:r>
              <a:rPr lang="en-US" dirty="0" smtClean="0"/>
              <a:t>Week 1, wear 1hr, then take off for a while, </a:t>
            </a:r>
            <a:r>
              <a:rPr lang="en-US" smtClean="0"/>
              <a:t>put back on for an hour.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024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2667000"/>
            <a:ext cx="5638800" cy="289310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85 % caused from </a:t>
            </a:r>
            <a:r>
              <a:rPr lang="en-US" sz="2600" dirty="0" smtClean="0">
                <a:solidFill>
                  <a:srgbClr val="FF0000"/>
                </a:solidFill>
              </a:rPr>
              <a:t>peripheral vascular disease</a:t>
            </a:r>
          </a:p>
          <a:p>
            <a:endParaRPr lang="en-US" sz="2600" dirty="0"/>
          </a:p>
          <a:p>
            <a:r>
              <a:rPr lang="en-US" sz="2600" dirty="0" smtClean="0"/>
              <a:t>12% caused from traumatic accidents (also  includes cancer)</a:t>
            </a:r>
          </a:p>
          <a:p>
            <a:endParaRPr lang="en-US" sz="2600" dirty="0"/>
          </a:p>
          <a:p>
            <a:r>
              <a:rPr lang="en-US" sz="2600" dirty="0" smtClean="0"/>
              <a:t>3% congenital </a:t>
            </a:r>
            <a:endParaRPr lang="en-US" sz="2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dirty="0" smtClean="0"/>
              <a:t>Causes of amputations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Benefits of aggressive post-op care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Protect residual limb </a:t>
            </a:r>
          </a:p>
          <a:p>
            <a:pPr lvl="1"/>
            <a:r>
              <a:rPr lang="en-US" dirty="0" smtClean="0"/>
              <a:t>Most likely still have vascular issue, so 2</a:t>
            </a:r>
            <a:r>
              <a:rPr lang="en-US" baseline="30000" dirty="0" smtClean="0"/>
              <a:t>nd</a:t>
            </a:r>
            <a:r>
              <a:rPr lang="en-US" dirty="0" smtClean="0"/>
              <a:t> limb still at risk.</a:t>
            </a:r>
          </a:p>
          <a:p>
            <a:r>
              <a:rPr lang="en-US" dirty="0" smtClean="0"/>
              <a:t>Volume control </a:t>
            </a:r>
          </a:p>
          <a:p>
            <a:pPr lvl="1"/>
            <a:r>
              <a:rPr lang="en-US" dirty="0" smtClean="0"/>
              <a:t>Ace wrap or </a:t>
            </a:r>
            <a:r>
              <a:rPr lang="en-US" dirty="0" err="1" smtClean="0"/>
              <a:t>shrinker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Promote full range of motion at knee </a:t>
            </a:r>
          </a:p>
          <a:p>
            <a:endParaRPr lang="en-US" dirty="0" smtClean="0"/>
          </a:p>
          <a:p>
            <a:r>
              <a:rPr lang="en-US" dirty="0" smtClean="0"/>
              <a:t>Potential ambulation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dirty="0" smtClean="0"/>
              <a:t>Soft Dressing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Gauze: let it breath, not much benefit</a:t>
            </a:r>
          </a:p>
          <a:p>
            <a:pPr>
              <a:buNone/>
            </a:pPr>
            <a:r>
              <a:rPr lang="en-US" u="sng" dirty="0" smtClean="0"/>
              <a:t>Indications</a:t>
            </a:r>
          </a:p>
          <a:p>
            <a:r>
              <a:rPr lang="en-US" dirty="0" smtClean="0"/>
              <a:t>Easy to inspect limb</a:t>
            </a:r>
          </a:p>
          <a:p>
            <a:r>
              <a:rPr lang="en-US" dirty="0" smtClean="0"/>
              <a:t>Drainage tube can be utilized</a:t>
            </a:r>
          </a:p>
          <a:p>
            <a:r>
              <a:rPr lang="en-US" dirty="0" smtClean="0"/>
              <a:t>No compression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/>
              <a:t>Contraindications</a:t>
            </a:r>
          </a:p>
          <a:p>
            <a:r>
              <a:rPr lang="en-US" dirty="0" smtClean="0"/>
              <a:t>No volume control</a:t>
            </a:r>
          </a:p>
          <a:p>
            <a:r>
              <a:rPr lang="en-US" dirty="0" smtClean="0"/>
              <a:t>No protection for residual limb or sutures</a:t>
            </a:r>
          </a:p>
          <a:p>
            <a:r>
              <a:rPr lang="en-US" dirty="0" smtClean="0"/>
              <a:t>No desensitizing of limb</a:t>
            </a:r>
          </a:p>
          <a:p>
            <a:r>
              <a:rPr lang="en-US" dirty="0" smtClean="0"/>
              <a:t>Does not prevent flexion contracture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dirty="0" smtClean="0"/>
              <a:t>Ace Wrap &amp; </a:t>
            </a:r>
            <a:r>
              <a:rPr lang="en-US" smtClean="0"/>
              <a:t>Shrinkers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Contraindications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Improper  wrapping can be counterproductive</a:t>
            </a:r>
          </a:p>
          <a:p>
            <a:r>
              <a:rPr lang="en-US" dirty="0" smtClean="0"/>
              <a:t>Difficult/impossible to don independently</a:t>
            </a:r>
          </a:p>
          <a:p>
            <a:r>
              <a:rPr lang="en-US" dirty="0" smtClean="0"/>
              <a:t>Offers little or no protection</a:t>
            </a:r>
          </a:p>
          <a:p>
            <a:r>
              <a:rPr lang="en-US" dirty="0" smtClean="0"/>
              <a:t>Does not prevent flexion contractures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Indications</a:t>
            </a:r>
          </a:p>
          <a:p>
            <a:endParaRPr lang="en-US" dirty="0" smtClean="0"/>
          </a:p>
          <a:p>
            <a:r>
              <a:rPr lang="en-US" dirty="0" smtClean="0"/>
              <a:t>Controls  volume</a:t>
            </a:r>
          </a:p>
          <a:p>
            <a:r>
              <a:rPr lang="en-US" dirty="0" smtClean="0"/>
              <a:t>Easy to inspect</a:t>
            </a:r>
          </a:p>
          <a:p>
            <a:r>
              <a:rPr lang="en-US" dirty="0" smtClean="0"/>
              <a:t>Inexpensive</a:t>
            </a:r>
          </a:p>
          <a:p>
            <a:endParaRPr lang="en-US" dirty="0"/>
          </a:p>
        </p:txBody>
      </p:sp>
      <p:pic>
        <p:nvPicPr>
          <p:cNvPr id="13" name="Picture 12" descr="ace wra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96200" y="990600"/>
            <a:ext cx="10668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115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Adjustable Post Operative Protective Preparatory System</a:t>
            </a:r>
            <a:br>
              <a:rPr lang="en-US" dirty="0" smtClean="0"/>
            </a:br>
            <a:r>
              <a:rPr lang="en-US" dirty="0" smtClean="0"/>
              <a:t>APOPPS/</a:t>
            </a:r>
            <a:r>
              <a:rPr lang="en-US" dirty="0" err="1" smtClean="0"/>
              <a:t>Flotech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Indications</a:t>
            </a:r>
          </a:p>
          <a:p>
            <a:endParaRPr lang="en-US" dirty="0" smtClean="0"/>
          </a:p>
          <a:p>
            <a:r>
              <a:rPr lang="en-US" dirty="0" smtClean="0"/>
              <a:t>Protects residual limb</a:t>
            </a:r>
          </a:p>
          <a:p>
            <a:r>
              <a:rPr lang="en-US" dirty="0" smtClean="0"/>
              <a:t>Prevents flexion contracture</a:t>
            </a:r>
          </a:p>
          <a:p>
            <a:r>
              <a:rPr lang="en-US" dirty="0" smtClean="0"/>
              <a:t>Easy to apply/inspect</a:t>
            </a:r>
          </a:p>
          <a:p>
            <a:r>
              <a:rPr lang="en-US" dirty="0" smtClean="0"/>
              <a:t>Potential weight-bearing</a:t>
            </a:r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Contraindications</a:t>
            </a:r>
          </a:p>
          <a:p>
            <a:endParaRPr lang="en-US" dirty="0" smtClean="0"/>
          </a:p>
          <a:p>
            <a:r>
              <a:rPr lang="en-US" dirty="0" smtClean="0"/>
              <a:t>No volume control</a:t>
            </a:r>
          </a:p>
          <a:p>
            <a:r>
              <a:rPr lang="en-US" dirty="0" smtClean="0"/>
              <a:t>Not custom shaped       to limb</a:t>
            </a:r>
          </a:p>
          <a:p>
            <a:r>
              <a:rPr lang="en-US" dirty="0" smtClean="0"/>
              <a:t>Costly</a:t>
            </a:r>
          </a:p>
          <a:p>
            <a:endParaRPr lang="en-US" dirty="0"/>
          </a:p>
        </p:txBody>
      </p:sp>
      <p:pic>
        <p:nvPicPr>
          <p:cNvPr id="10" name="Picture 9" descr="UFOS_T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912016">
            <a:off x="7176947" y="4463759"/>
            <a:ext cx="1192116" cy="2293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dirty="0" smtClean="0"/>
              <a:t>Rigid Dressing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Indications</a:t>
            </a:r>
          </a:p>
          <a:p>
            <a:endParaRPr lang="en-US" dirty="0" smtClean="0"/>
          </a:p>
          <a:p>
            <a:r>
              <a:rPr lang="en-US" dirty="0" smtClean="0"/>
              <a:t>Custom protection of limb and suture line</a:t>
            </a:r>
          </a:p>
          <a:p>
            <a:r>
              <a:rPr lang="en-US" dirty="0" smtClean="0"/>
              <a:t>Controls swelling</a:t>
            </a:r>
          </a:p>
          <a:p>
            <a:r>
              <a:rPr lang="en-US" dirty="0" smtClean="0"/>
              <a:t>Desensitizes residual limb</a:t>
            </a:r>
          </a:p>
          <a:p>
            <a:r>
              <a:rPr lang="en-US" dirty="0" smtClean="0"/>
              <a:t>Removable to inspect limb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Contraindications</a:t>
            </a:r>
          </a:p>
          <a:p>
            <a:endParaRPr lang="en-US" dirty="0" smtClean="0"/>
          </a:p>
          <a:p>
            <a:r>
              <a:rPr lang="en-US" dirty="0" smtClean="0"/>
              <a:t>Cannot be used on bulbous shaped limb</a:t>
            </a:r>
          </a:p>
          <a:p>
            <a:r>
              <a:rPr lang="en-US" dirty="0" smtClean="0"/>
              <a:t>Difficult to re-apply after removal</a:t>
            </a:r>
          </a:p>
          <a:p>
            <a:r>
              <a:rPr lang="en-US" dirty="0" smtClean="0"/>
              <a:t>Needs to be closely monitored for proper fit</a:t>
            </a:r>
            <a:endParaRPr lang="en-US" dirty="0"/>
          </a:p>
        </p:txBody>
      </p:sp>
      <p:pic>
        <p:nvPicPr>
          <p:cNvPr id="5" name="Picture 4" descr="rigid 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1143000"/>
            <a:ext cx="1905000" cy="1304925"/>
          </a:xfrm>
          <a:prstGeom prst="rect">
            <a:avLst/>
          </a:prstGeom>
        </p:spPr>
      </p:pic>
      <p:pic>
        <p:nvPicPr>
          <p:cNvPr id="6" name="Picture 5" descr="rigi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914400"/>
            <a:ext cx="13716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dirty="0" smtClean="0"/>
              <a:t>Rigid Dressing with Pylon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Indications</a:t>
            </a:r>
          </a:p>
          <a:p>
            <a:endParaRPr lang="en-US" dirty="0" smtClean="0"/>
          </a:p>
          <a:p>
            <a:r>
              <a:rPr lang="en-US" dirty="0" smtClean="0"/>
              <a:t>Allows standing partial weight-bearing (20-30 </a:t>
            </a:r>
            <a:r>
              <a:rPr lang="en-US" sz="2000" dirty="0" err="1" smtClean="0"/>
              <a:t>pds</a:t>
            </a:r>
            <a:r>
              <a:rPr lang="en-US" dirty="0" smtClean="0"/>
              <a:t>)</a:t>
            </a:r>
          </a:p>
          <a:p>
            <a:r>
              <a:rPr lang="en-US" dirty="0" smtClean="0"/>
              <a:t>Gait training</a:t>
            </a:r>
          </a:p>
          <a:p>
            <a:r>
              <a:rPr lang="en-US" dirty="0" smtClean="0"/>
              <a:t>Desensitizes limb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mtClean="0"/>
              <a:t>Contraindications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Potential trauma to suture line</a:t>
            </a:r>
          </a:p>
          <a:p>
            <a:r>
              <a:rPr lang="en-US" dirty="0" smtClean="0"/>
              <a:t>Partial weight-bearing which limits gait training</a:t>
            </a:r>
            <a:endParaRPr lang="en-US" dirty="0"/>
          </a:p>
        </p:txBody>
      </p:sp>
      <p:pic>
        <p:nvPicPr>
          <p:cNvPr id="5" name="Picture 4" descr="rigid with pylon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1000" y="1447800"/>
            <a:ext cx="70485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Immediate Post Operative Prosthesis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Indications</a:t>
            </a:r>
          </a:p>
          <a:p>
            <a:endParaRPr lang="en-US" dirty="0" smtClean="0"/>
          </a:p>
          <a:p>
            <a:r>
              <a:rPr lang="en-US" dirty="0" smtClean="0"/>
              <a:t>Edema control</a:t>
            </a:r>
          </a:p>
          <a:p>
            <a:r>
              <a:rPr lang="en-US" dirty="0" smtClean="0"/>
              <a:t>Protection</a:t>
            </a:r>
          </a:p>
          <a:p>
            <a:r>
              <a:rPr lang="en-US" dirty="0" smtClean="0"/>
              <a:t>Prevents contractures</a:t>
            </a:r>
          </a:p>
          <a:p>
            <a:r>
              <a:rPr lang="en-US" dirty="0" smtClean="0"/>
              <a:t>Less risk of infection</a:t>
            </a:r>
          </a:p>
          <a:p>
            <a:r>
              <a:rPr lang="en-US" dirty="0" smtClean="0"/>
              <a:t>Potential weight-bearing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Contraindications</a:t>
            </a:r>
          </a:p>
          <a:p>
            <a:endParaRPr lang="en-US" dirty="0" smtClean="0"/>
          </a:p>
          <a:p>
            <a:r>
              <a:rPr lang="en-US" dirty="0" smtClean="0"/>
              <a:t>Difficult to inspect</a:t>
            </a:r>
          </a:p>
          <a:p>
            <a:r>
              <a:rPr lang="en-US" dirty="0" smtClean="0"/>
              <a:t>Costly</a:t>
            </a:r>
          </a:p>
          <a:p>
            <a:r>
              <a:rPr lang="en-US" dirty="0" smtClean="0"/>
              <a:t>Specialized/trained staff necessary</a:t>
            </a:r>
          </a:p>
          <a:p>
            <a:r>
              <a:rPr lang="en-US" dirty="0" smtClean="0"/>
              <a:t>Weight-bearing unpredictable</a:t>
            </a:r>
            <a:endParaRPr lang="en-US" dirty="0"/>
          </a:p>
        </p:txBody>
      </p:sp>
      <p:pic>
        <p:nvPicPr>
          <p:cNvPr id="5" name="Picture 4" descr="post o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67600" y="1219200"/>
            <a:ext cx="1057275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759</TotalTime>
  <Words>447</Words>
  <Application>Microsoft Office PowerPoint</Application>
  <PresentationFormat>On-screen Show (4:3)</PresentationFormat>
  <Paragraphs>138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Post-Op Treatment of  Amputee</vt:lpstr>
      <vt:lpstr>Causes of amputations</vt:lpstr>
      <vt:lpstr>Benefits of aggressive post-op care</vt:lpstr>
      <vt:lpstr>Soft Dressing </vt:lpstr>
      <vt:lpstr>Ace Wrap &amp; Shrinkers</vt:lpstr>
      <vt:lpstr>Adjustable Post Operative Protective Preparatory System APOPPS/Flotech</vt:lpstr>
      <vt:lpstr>Rigid Dressing</vt:lpstr>
      <vt:lpstr>Rigid Dressing with Pylon</vt:lpstr>
      <vt:lpstr>Immediate Post Operative Prosthesis</vt:lpstr>
      <vt:lpstr>Ischial Weight-Bearing  Prosthesis</vt:lpstr>
      <vt:lpstr>Custom Prosthesis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Lenovo User</dc:creator>
  <cp:lastModifiedBy>SWEET, CHRISTINA</cp:lastModifiedBy>
  <cp:revision>71</cp:revision>
  <dcterms:created xsi:type="dcterms:W3CDTF">2011-10-31T00:21:58Z</dcterms:created>
  <dcterms:modified xsi:type="dcterms:W3CDTF">2013-07-19T15:46:55Z</dcterms:modified>
</cp:coreProperties>
</file>