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78" r:id="rId4"/>
    <p:sldId id="265" r:id="rId5"/>
    <p:sldId id="279" r:id="rId6"/>
    <p:sldId id="280" r:id="rId7"/>
    <p:sldId id="273" r:id="rId8"/>
    <p:sldId id="274" r:id="rId9"/>
    <p:sldId id="275" r:id="rId10"/>
    <p:sldId id="276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B6AB1-9554-42D2-8CD1-9E835E7CE6C0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FDC76-E58B-462E-984D-53CA3298CA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B6AB1-9554-42D2-8CD1-9E835E7CE6C0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FDC76-E58B-462E-984D-53CA3298CA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B6AB1-9554-42D2-8CD1-9E835E7CE6C0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FDC76-E58B-462E-984D-53CA3298CA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B6AB1-9554-42D2-8CD1-9E835E7CE6C0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FDC76-E58B-462E-984D-53CA3298CA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B6AB1-9554-42D2-8CD1-9E835E7CE6C0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FDC76-E58B-462E-984D-53CA3298CA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B6AB1-9554-42D2-8CD1-9E835E7CE6C0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FDC76-E58B-462E-984D-53CA3298CA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B6AB1-9554-42D2-8CD1-9E835E7CE6C0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FDC76-E58B-462E-984D-53CA3298CA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B6AB1-9554-42D2-8CD1-9E835E7CE6C0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FDC76-E58B-462E-984D-53CA3298CA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B6AB1-9554-42D2-8CD1-9E835E7CE6C0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FDC76-E58B-462E-984D-53CA3298CA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B6AB1-9554-42D2-8CD1-9E835E7CE6C0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FDC76-E58B-462E-984D-53CA3298CA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B6AB1-9554-42D2-8CD1-9E835E7CE6C0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FDC76-E58B-462E-984D-53CA3298CA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AB6AB1-9554-42D2-8CD1-9E835E7CE6C0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7FDC76-E58B-462E-984D-53CA3298CAA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FIM</a:t>
            </a:r>
            <a:br>
              <a:rPr lang="en-US" dirty="0" smtClean="0"/>
            </a:br>
            <a:r>
              <a:rPr lang="en-US" dirty="0" smtClean="0"/>
              <a:t>Functional Independence Measure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Physical Assistance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524000"/>
            <a:ext cx="8229600" cy="5334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Documentation</a:t>
            </a:r>
          </a:p>
          <a:p>
            <a:pPr lvl="1" eaLnBrk="1" hangingPunct="1">
              <a:defRPr/>
            </a:pPr>
            <a:r>
              <a:rPr lang="en-US" sz="3200" dirty="0" smtClean="0"/>
              <a:t>Bed Mob: supine to sit min PA</a:t>
            </a:r>
          </a:p>
          <a:p>
            <a:pPr eaLnBrk="1" hangingPunct="1">
              <a:defRPr/>
            </a:pPr>
            <a:endParaRPr lang="en-US" dirty="0" smtClean="0"/>
          </a:p>
          <a:p>
            <a:pPr lvl="1">
              <a:defRPr/>
            </a:pPr>
            <a:r>
              <a:rPr lang="en-US" sz="3200" dirty="0" smtClean="0"/>
              <a:t>Bed Mob: </a:t>
            </a:r>
            <a:r>
              <a:rPr lang="en-US" sz="3200" dirty="0"/>
              <a:t>supine to sit min </a:t>
            </a:r>
            <a:r>
              <a:rPr lang="en-US" sz="3200" dirty="0" smtClean="0"/>
              <a:t>PA at the trunk</a:t>
            </a:r>
          </a:p>
          <a:p>
            <a:pPr lvl="1">
              <a:defRPr/>
            </a:pPr>
            <a:r>
              <a:rPr lang="en-US" sz="3200" dirty="0" smtClean="0"/>
              <a:t>Bed Mob:  supine to sit min PA L LE</a:t>
            </a:r>
          </a:p>
          <a:p>
            <a:pPr eaLnBrk="1" hangingPunct="1">
              <a:defRPr/>
            </a:pPr>
            <a:endParaRPr lang="en-US" dirty="0" smtClean="0"/>
          </a:p>
          <a:p>
            <a:pPr lvl="1" eaLnBrk="1" hangingPunct="1">
              <a:defRPr/>
            </a:pPr>
            <a:r>
              <a:rPr lang="en-US" sz="3200" dirty="0" smtClean="0"/>
              <a:t>Bed Mob:  supine to sit log roll mod PA at trunk x 1, min PA L LE X1 = total assist</a:t>
            </a:r>
          </a:p>
        </p:txBody>
      </p:sp>
    </p:spTree>
    <p:extLst>
      <p:ext uri="{BB962C8B-B14F-4D97-AF65-F5344CB8AC3E}">
        <p14:creationId xmlns:p14="http://schemas.microsoft.com/office/powerpoint/2010/main" val="18618341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FIM – Bed mobility and Surface Transfer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Pt</a:t>
            </a:r>
            <a:r>
              <a:rPr lang="en-US" dirty="0" smtClean="0"/>
              <a:t> must perform the entire supine to sit, sit to supine and surface to surface which may include sit to stand and stand to sit</a:t>
            </a:r>
          </a:p>
          <a:p>
            <a:pPr marL="68580" indent="0">
              <a:buNone/>
            </a:pPr>
            <a:r>
              <a:rPr lang="en-US" dirty="0" smtClean="0"/>
              <a:t>(Get in/out of bed, sit to stand, surface to surface mobility)</a:t>
            </a:r>
          </a:p>
          <a:p>
            <a:r>
              <a:rPr lang="en-US" dirty="0" smtClean="0"/>
              <a:t>Must use hospital bed to score</a:t>
            </a:r>
          </a:p>
          <a:p>
            <a:r>
              <a:rPr lang="en-US" dirty="0" smtClean="0"/>
              <a:t>Assess physical assistance for each task and take the lowest score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2518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024744" cy="49633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FIM – Transfers</a:t>
            </a:r>
            <a:br>
              <a:rPr lang="en-US" dirty="0" smtClean="0"/>
            </a:br>
            <a:r>
              <a:rPr lang="en-US" sz="1300" dirty="0" smtClean="0"/>
              <a:t>Slides 59 - 66</a:t>
            </a:r>
            <a:endParaRPr lang="en-US" sz="13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7848600" cy="4800600"/>
          </a:xfrm>
        </p:spPr>
        <p:txBody>
          <a:bodyPr>
            <a:normAutofit/>
          </a:bodyPr>
          <a:lstStyle/>
          <a:p>
            <a:r>
              <a:rPr lang="en-US" b="1" u="sng" dirty="0"/>
              <a:t>Transfers:  include bed mobility, sit to stand, surface to surface</a:t>
            </a:r>
            <a:endParaRPr lang="en-US" dirty="0"/>
          </a:p>
          <a:p>
            <a:r>
              <a:rPr lang="en-US" sz="2100" dirty="0"/>
              <a:t>Able to perform on own	 </a:t>
            </a:r>
            <a:r>
              <a:rPr lang="en-US" sz="2100" dirty="0" smtClean="0"/>
              <a:t>          </a:t>
            </a:r>
            <a:r>
              <a:rPr lang="en-US" sz="2100" dirty="0" err="1" smtClean="0"/>
              <a:t>Indep</a:t>
            </a:r>
            <a:r>
              <a:rPr lang="en-US" sz="2100" dirty="0" smtClean="0"/>
              <a:t>                        7</a:t>
            </a:r>
            <a:endParaRPr lang="en-US" sz="2100" dirty="0"/>
          </a:p>
          <a:p>
            <a:r>
              <a:rPr lang="en-US" sz="2100" dirty="0"/>
              <a:t>Need for time, use of </a:t>
            </a:r>
            <a:r>
              <a:rPr lang="en-US" sz="2100" dirty="0" smtClean="0"/>
              <a:t>arms/equip      Mod </a:t>
            </a:r>
            <a:r>
              <a:rPr lang="en-US" sz="2100" dirty="0" err="1" smtClean="0"/>
              <a:t>Indep</a:t>
            </a:r>
            <a:r>
              <a:rPr lang="en-US" sz="2100" dirty="0" smtClean="0"/>
              <a:t>               6</a:t>
            </a:r>
          </a:p>
          <a:p>
            <a:r>
              <a:rPr lang="en-US" sz="2100" dirty="0" smtClean="0"/>
              <a:t>Needs </a:t>
            </a:r>
            <a:r>
              <a:rPr lang="en-US" sz="2100" dirty="0"/>
              <a:t>to have some standing </a:t>
            </a:r>
            <a:r>
              <a:rPr lang="en-US" sz="2100" dirty="0" smtClean="0"/>
              <a:t>by       SBA</a:t>
            </a:r>
            <a:r>
              <a:rPr lang="en-US" sz="2100" dirty="0"/>
              <a:t>	</a:t>
            </a:r>
            <a:r>
              <a:rPr lang="en-US" sz="2100" dirty="0" smtClean="0"/>
              <a:t>	5</a:t>
            </a:r>
            <a:endParaRPr lang="en-US" sz="2100" dirty="0"/>
          </a:p>
          <a:p>
            <a:r>
              <a:rPr lang="en-US" sz="2100" dirty="0"/>
              <a:t>Needs min assist		</a:t>
            </a:r>
            <a:r>
              <a:rPr lang="en-US" sz="2100" dirty="0" smtClean="0"/>
              <a:t>          Min</a:t>
            </a:r>
            <a:r>
              <a:rPr lang="en-US" sz="2100" dirty="0"/>
              <a:t>		</a:t>
            </a:r>
            <a:r>
              <a:rPr lang="en-US" sz="2100" dirty="0" smtClean="0"/>
              <a:t>4</a:t>
            </a:r>
          </a:p>
          <a:p>
            <a:pPr lvl="1"/>
            <a:r>
              <a:rPr lang="en-US" sz="1700" dirty="0" smtClean="0"/>
              <a:t>Steadying, assist with 1 LE</a:t>
            </a:r>
            <a:endParaRPr lang="en-US" sz="1700" dirty="0"/>
          </a:p>
          <a:p>
            <a:r>
              <a:rPr lang="en-US" sz="2100" dirty="0"/>
              <a:t>Needs mod assist                      	</a:t>
            </a:r>
            <a:r>
              <a:rPr lang="en-US" sz="2100" dirty="0" smtClean="0"/>
              <a:t>          Mod</a:t>
            </a:r>
            <a:r>
              <a:rPr lang="en-US" sz="2100" dirty="0"/>
              <a:t>	</a:t>
            </a:r>
            <a:r>
              <a:rPr lang="en-US" sz="2100" dirty="0" smtClean="0"/>
              <a:t>            </a:t>
            </a:r>
            <a:r>
              <a:rPr lang="en-US" sz="2100" dirty="0"/>
              <a:t>	</a:t>
            </a:r>
            <a:r>
              <a:rPr lang="en-US" sz="2100" dirty="0" smtClean="0"/>
              <a:t>3</a:t>
            </a:r>
          </a:p>
          <a:p>
            <a:pPr lvl="1"/>
            <a:r>
              <a:rPr lang="en-US" sz="1700" dirty="0" smtClean="0"/>
              <a:t>Assist to lift trunk, assist with 2 LE</a:t>
            </a:r>
          </a:p>
          <a:p>
            <a:r>
              <a:rPr lang="en-US" sz="2100" dirty="0" smtClean="0"/>
              <a:t>Needs </a:t>
            </a:r>
            <a:r>
              <a:rPr lang="en-US" sz="2100" dirty="0"/>
              <a:t>max assist		</a:t>
            </a:r>
            <a:r>
              <a:rPr lang="en-US" sz="2100" dirty="0" smtClean="0"/>
              <a:t>         Max</a:t>
            </a:r>
            <a:r>
              <a:rPr lang="en-US" sz="2100" dirty="0"/>
              <a:t>	</a:t>
            </a:r>
            <a:r>
              <a:rPr lang="en-US" sz="2100" dirty="0" smtClean="0"/>
              <a:t>            </a:t>
            </a:r>
            <a:r>
              <a:rPr lang="en-US" sz="2100" dirty="0"/>
              <a:t>	2</a:t>
            </a:r>
          </a:p>
          <a:p>
            <a:r>
              <a:rPr lang="en-US" sz="2100" dirty="0"/>
              <a:t>Needs total assist or two </a:t>
            </a:r>
            <a:r>
              <a:rPr lang="en-US" sz="2100" dirty="0" smtClean="0"/>
              <a:t>people      Total</a:t>
            </a:r>
            <a:r>
              <a:rPr lang="en-US" sz="2100" dirty="0"/>
              <a:t>		1</a:t>
            </a:r>
          </a:p>
          <a:p>
            <a:r>
              <a:rPr lang="en-US" sz="2100" dirty="0"/>
              <a:t>Activity did not occur		</a:t>
            </a:r>
            <a:r>
              <a:rPr lang="en-US" sz="2100" dirty="0" smtClean="0"/>
              <a:t>         UTA                 </a:t>
            </a:r>
            <a:r>
              <a:rPr lang="en-US" sz="2100" dirty="0"/>
              <a:t>	</a:t>
            </a:r>
            <a:r>
              <a:rPr lang="en-US" sz="2100" dirty="0" smtClean="0"/>
              <a:t>0</a:t>
            </a:r>
            <a:endParaRPr lang="en-US" sz="21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869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Locomotion – Gait or W/C</a:t>
            </a:r>
            <a:br>
              <a:rPr lang="en-US" dirty="0" smtClean="0"/>
            </a:br>
            <a:r>
              <a:rPr lang="en-US" sz="2200" dirty="0" smtClean="0"/>
              <a:t>Slides 72 - 79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Distance the patient walks</a:t>
            </a:r>
          </a:p>
          <a:p>
            <a:pPr lvl="1"/>
            <a:r>
              <a:rPr lang="en-US" dirty="0" smtClean="0"/>
              <a:t>How much assistance was needed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Distance the patient propels the w/c</a:t>
            </a:r>
          </a:p>
          <a:p>
            <a:pPr lvl="1"/>
            <a:r>
              <a:rPr lang="en-US" dirty="0" smtClean="0"/>
              <a:t>How much assistance was needed</a:t>
            </a:r>
          </a:p>
          <a:p>
            <a:pPr lvl="1"/>
            <a:r>
              <a:rPr lang="en-US" dirty="0" smtClean="0"/>
              <a:t>If independent with a w/c is still mod I because of the w/c according to FIM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Always score the lowest score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75482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420136"/>
          </a:xfrm>
        </p:spPr>
        <p:txBody>
          <a:bodyPr>
            <a:normAutofit fontScale="90000"/>
          </a:bodyPr>
          <a:lstStyle/>
          <a:p>
            <a:r>
              <a:rPr lang="en-US" dirty="0"/>
              <a:t>Locomotion – Gait or W/C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524000"/>
            <a:ext cx="6777317" cy="4876800"/>
          </a:xfrm>
        </p:spPr>
        <p:txBody>
          <a:bodyPr>
            <a:normAutofit fontScale="55000" lnSpcReduction="20000"/>
          </a:bodyPr>
          <a:lstStyle/>
          <a:p>
            <a:r>
              <a:rPr lang="en-US" b="1" u="sng" dirty="0"/>
              <a:t>Locomotion</a:t>
            </a:r>
            <a:endParaRPr lang="en-US" dirty="0"/>
          </a:p>
          <a:p>
            <a:r>
              <a:rPr lang="en-US" dirty="0"/>
              <a:t>If able to </a:t>
            </a:r>
            <a:r>
              <a:rPr lang="en-US" dirty="0" smtClean="0"/>
              <a:t>walk or wheel </a:t>
            </a:r>
            <a:r>
              <a:rPr lang="en-US" dirty="0"/>
              <a:t>150 </a:t>
            </a:r>
            <a:r>
              <a:rPr lang="en-US" dirty="0" err="1"/>
              <a:t>ft</a:t>
            </a:r>
            <a:r>
              <a:rPr lang="en-US" dirty="0"/>
              <a:t> no </a:t>
            </a:r>
            <a:r>
              <a:rPr lang="en-US" dirty="0" smtClean="0"/>
              <a:t>assist                 Independent</a:t>
            </a:r>
            <a:r>
              <a:rPr lang="en-US" dirty="0"/>
              <a:t>	</a:t>
            </a:r>
            <a:r>
              <a:rPr lang="en-US" dirty="0" smtClean="0"/>
              <a:t>7</a:t>
            </a:r>
            <a:r>
              <a:rPr lang="en-US" dirty="0"/>
              <a:t>		</a:t>
            </a:r>
          </a:p>
          <a:p>
            <a:r>
              <a:rPr lang="en-US" dirty="0"/>
              <a:t>If able to </a:t>
            </a:r>
            <a:r>
              <a:rPr lang="en-US" dirty="0" smtClean="0"/>
              <a:t>walk or wheel </a:t>
            </a:r>
            <a:r>
              <a:rPr lang="en-US" dirty="0"/>
              <a:t>150 </a:t>
            </a:r>
            <a:r>
              <a:rPr lang="en-US" dirty="0" err="1"/>
              <a:t>ft</a:t>
            </a:r>
            <a:r>
              <a:rPr lang="en-US" dirty="0"/>
              <a:t> with device or increased </a:t>
            </a:r>
            <a:r>
              <a:rPr lang="en-US" dirty="0" smtClean="0"/>
              <a:t>time                          </a:t>
            </a:r>
            <a:r>
              <a:rPr lang="en-US" dirty="0"/>
              <a:t>	</a:t>
            </a:r>
            <a:r>
              <a:rPr lang="en-US" dirty="0" smtClean="0"/>
              <a:t>                                                                          Modified </a:t>
            </a:r>
            <a:r>
              <a:rPr lang="en-US" dirty="0" err="1" smtClean="0"/>
              <a:t>Indep</a:t>
            </a:r>
            <a:r>
              <a:rPr lang="en-US" dirty="0" smtClean="0"/>
              <a:t>  </a:t>
            </a:r>
            <a:r>
              <a:rPr lang="en-US" dirty="0"/>
              <a:t>	6</a:t>
            </a:r>
          </a:p>
          <a:p>
            <a:r>
              <a:rPr lang="en-US" dirty="0"/>
              <a:t>If able to </a:t>
            </a:r>
            <a:r>
              <a:rPr lang="en-US" dirty="0" smtClean="0"/>
              <a:t>walk or wheel 150 </a:t>
            </a:r>
            <a:r>
              <a:rPr lang="en-US" dirty="0"/>
              <a:t>ft </a:t>
            </a:r>
            <a:r>
              <a:rPr lang="en-US" dirty="0" smtClean="0"/>
              <a:t> with SBA              </a:t>
            </a:r>
            <a:r>
              <a:rPr lang="en-US" dirty="0" err="1" smtClean="0"/>
              <a:t>SBA</a:t>
            </a:r>
            <a:r>
              <a:rPr lang="en-US" dirty="0"/>
              <a:t>		</a:t>
            </a:r>
            <a:r>
              <a:rPr lang="en-US" dirty="0" smtClean="0"/>
              <a:t>5 </a:t>
            </a:r>
            <a:r>
              <a:rPr lang="en-US" dirty="0"/>
              <a:t>			</a:t>
            </a:r>
            <a:r>
              <a:rPr lang="en-US" dirty="0" smtClean="0"/>
              <a:t>       With </a:t>
            </a:r>
            <a:r>
              <a:rPr lang="en-US" dirty="0"/>
              <a:t>min </a:t>
            </a:r>
            <a:r>
              <a:rPr lang="en-US" dirty="0" smtClean="0"/>
              <a:t>asst        Min</a:t>
            </a:r>
            <a:r>
              <a:rPr lang="en-US" dirty="0"/>
              <a:t>		</a:t>
            </a:r>
            <a:r>
              <a:rPr lang="en-US" dirty="0" smtClean="0"/>
              <a:t>4                     </a:t>
            </a:r>
            <a:r>
              <a:rPr lang="en-US" dirty="0"/>
              <a:t>	 	</a:t>
            </a:r>
            <a:r>
              <a:rPr lang="en-US" dirty="0" smtClean="0"/>
              <a:t>                         With </a:t>
            </a:r>
            <a:r>
              <a:rPr lang="en-US" dirty="0"/>
              <a:t>mod	</a:t>
            </a:r>
            <a:r>
              <a:rPr lang="en-US" dirty="0" smtClean="0"/>
              <a:t>    </a:t>
            </a:r>
            <a:r>
              <a:rPr lang="en-US" dirty="0" err="1" smtClean="0"/>
              <a:t>Mod</a:t>
            </a:r>
            <a:r>
              <a:rPr lang="en-US" dirty="0"/>
              <a:t>		</a:t>
            </a:r>
            <a:r>
              <a:rPr lang="en-US" dirty="0" smtClean="0"/>
              <a:t>3</a:t>
            </a:r>
            <a:endParaRPr lang="en-US" dirty="0"/>
          </a:p>
          <a:p>
            <a:pPr marL="68580" indent="0">
              <a:buNone/>
            </a:pPr>
            <a:r>
              <a:rPr lang="en-US" dirty="0"/>
              <a:t>			</a:t>
            </a:r>
            <a:r>
              <a:rPr lang="en-US" smtClean="0"/>
              <a:t>      </a:t>
            </a:r>
            <a:r>
              <a:rPr lang="en-US" smtClean="0"/>
              <a:t>  </a:t>
            </a:r>
            <a:r>
              <a:rPr lang="en-US" dirty="0" smtClean="0"/>
              <a:t>With </a:t>
            </a:r>
            <a:r>
              <a:rPr lang="en-US" dirty="0"/>
              <a:t>max	</a:t>
            </a:r>
            <a:r>
              <a:rPr lang="en-US" dirty="0" smtClean="0"/>
              <a:t>    Max</a:t>
            </a:r>
            <a:r>
              <a:rPr lang="en-US" dirty="0"/>
              <a:t>		</a:t>
            </a:r>
            <a:r>
              <a:rPr lang="en-US" dirty="0" smtClean="0"/>
              <a:t>2</a:t>
            </a:r>
            <a:endParaRPr lang="en-US" dirty="0"/>
          </a:p>
          <a:p>
            <a:r>
              <a:rPr lang="en-US" dirty="0"/>
              <a:t>If able to </a:t>
            </a:r>
            <a:r>
              <a:rPr lang="en-US" dirty="0" smtClean="0"/>
              <a:t>walk or wheel 149 -50 </a:t>
            </a:r>
            <a:r>
              <a:rPr lang="en-US" dirty="0" err="1"/>
              <a:t>ft</a:t>
            </a:r>
            <a:r>
              <a:rPr lang="en-US" dirty="0"/>
              <a:t> or less any assist			</a:t>
            </a:r>
            <a:r>
              <a:rPr lang="en-US" dirty="0" smtClean="0"/>
              <a:t>                                          	                                                                                                       	                                                                           Max</a:t>
            </a:r>
            <a:r>
              <a:rPr lang="en-US" dirty="0"/>
              <a:t>		</a:t>
            </a:r>
            <a:r>
              <a:rPr lang="en-US" dirty="0" smtClean="0"/>
              <a:t>2</a:t>
            </a:r>
            <a:endParaRPr lang="en-US" dirty="0"/>
          </a:p>
          <a:p>
            <a:r>
              <a:rPr lang="en-US" dirty="0" smtClean="0"/>
              <a:t>Walks or wheels less </a:t>
            </a:r>
            <a:r>
              <a:rPr lang="en-US" dirty="0"/>
              <a:t>than 50 </a:t>
            </a:r>
            <a:r>
              <a:rPr lang="en-US" dirty="0" err="1"/>
              <a:t>ft</a:t>
            </a:r>
            <a:r>
              <a:rPr lang="en-US" dirty="0"/>
              <a:t>					</a:t>
            </a:r>
            <a:r>
              <a:rPr lang="en-US" dirty="0" smtClean="0"/>
              <a:t>                                                                           Total</a:t>
            </a:r>
            <a:r>
              <a:rPr lang="en-US" dirty="0"/>
              <a:t>		</a:t>
            </a:r>
            <a:r>
              <a:rPr lang="en-US" dirty="0" smtClean="0"/>
              <a:t>1</a:t>
            </a:r>
            <a:endParaRPr lang="en-US" dirty="0"/>
          </a:p>
          <a:p>
            <a:r>
              <a:rPr lang="en-US" dirty="0"/>
              <a:t>Needs total </a:t>
            </a:r>
            <a:r>
              <a:rPr lang="en-US" dirty="0" smtClean="0"/>
              <a:t>assist</a:t>
            </a:r>
          </a:p>
          <a:p>
            <a:pPr marL="68580" indent="0">
              <a:buNone/>
            </a:pPr>
            <a:r>
              <a:rPr lang="en-US" dirty="0" smtClean="0"/>
              <a:t>                                                                                           Total</a:t>
            </a:r>
            <a:r>
              <a:rPr lang="en-US" dirty="0"/>
              <a:t>		</a:t>
            </a:r>
            <a:r>
              <a:rPr lang="en-US" dirty="0" smtClean="0"/>
              <a:t>1</a:t>
            </a:r>
            <a:endParaRPr lang="en-US" dirty="0"/>
          </a:p>
          <a:p>
            <a:r>
              <a:rPr lang="en-US" dirty="0"/>
              <a:t>Activity did not </a:t>
            </a:r>
            <a:r>
              <a:rPr lang="en-US" dirty="0" smtClean="0"/>
              <a:t>occur                                                                              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9452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457200"/>
            <a:ext cx="7024744" cy="1066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Locomotion – Stairs</a:t>
            </a:r>
            <a:br>
              <a:rPr lang="en-US" dirty="0" smtClean="0"/>
            </a:br>
            <a:r>
              <a:rPr lang="en-US" dirty="0" smtClean="0"/>
              <a:t>Slides 80-82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524000"/>
            <a:ext cx="6777317" cy="4648200"/>
          </a:xfrm>
        </p:spPr>
        <p:txBody>
          <a:bodyPr>
            <a:normAutofit fontScale="62500" lnSpcReduction="20000"/>
          </a:bodyPr>
          <a:lstStyle/>
          <a:p>
            <a:r>
              <a:rPr lang="en-US" b="1" u="sng" dirty="0"/>
              <a:t>Stairs – Full Flight is 14 steps</a:t>
            </a:r>
            <a:endParaRPr lang="en-US" dirty="0"/>
          </a:p>
          <a:p>
            <a:r>
              <a:rPr lang="en-US" dirty="0"/>
              <a:t>If able to perform </a:t>
            </a:r>
            <a:r>
              <a:rPr lang="en-US" dirty="0" smtClean="0"/>
              <a:t>12-14 stairs, </a:t>
            </a:r>
            <a:r>
              <a:rPr lang="en-US" dirty="0"/>
              <a:t>no use of device		</a:t>
            </a:r>
            <a:r>
              <a:rPr lang="en-US" dirty="0" smtClean="0"/>
              <a:t>       	                                                                            </a:t>
            </a:r>
            <a:r>
              <a:rPr lang="en-US" dirty="0" err="1" smtClean="0"/>
              <a:t>Indep</a:t>
            </a:r>
            <a:r>
              <a:rPr lang="en-US" dirty="0" smtClean="0"/>
              <a:t>        7</a:t>
            </a:r>
            <a:endParaRPr lang="en-US" dirty="0"/>
          </a:p>
          <a:p>
            <a:r>
              <a:rPr lang="en-US" dirty="0"/>
              <a:t>If able to perform </a:t>
            </a:r>
            <a:r>
              <a:rPr lang="en-US" dirty="0" smtClean="0"/>
              <a:t>12-14 stairs with </a:t>
            </a:r>
            <a:r>
              <a:rPr lang="en-US" dirty="0"/>
              <a:t>assist or need of time	</a:t>
            </a:r>
            <a:r>
              <a:rPr lang="en-US" dirty="0" smtClean="0"/>
              <a:t>                  	                                                                            Mod I       6</a:t>
            </a:r>
            <a:r>
              <a:rPr lang="en-US" dirty="0"/>
              <a:t>			</a:t>
            </a:r>
          </a:p>
          <a:p>
            <a:r>
              <a:rPr lang="en-US" dirty="0"/>
              <a:t>If able to perform </a:t>
            </a:r>
            <a:r>
              <a:rPr lang="en-US" dirty="0" smtClean="0"/>
              <a:t>12-14 stairs with </a:t>
            </a:r>
            <a:r>
              <a:rPr lang="en-US" dirty="0"/>
              <a:t>need of </a:t>
            </a:r>
            <a:r>
              <a:rPr lang="en-US" dirty="0" smtClean="0"/>
              <a:t>SBA </a:t>
            </a:r>
            <a:r>
              <a:rPr lang="en-US" dirty="0" err="1" smtClean="0"/>
              <a:t>SBA</a:t>
            </a:r>
            <a:r>
              <a:rPr lang="en-US" dirty="0" smtClean="0"/>
              <a:t>          5</a:t>
            </a:r>
            <a:endParaRPr lang="en-US" dirty="0"/>
          </a:p>
          <a:p>
            <a:r>
              <a:rPr lang="en-US" dirty="0"/>
              <a:t>    </a:t>
            </a:r>
            <a:r>
              <a:rPr lang="en-US" dirty="0" smtClean="0"/>
              <a:t>                                                   with </a:t>
            </a:r>
            <a:r>
              <a:rPr lang="en-US" dirty="0"/>
              <a:t>min </a:t>
            </a:r>
            <a:r>
              <a:rPr lang="en-US" dirty="0" smtClean="0"/>
              <a:t>assist     Min          4</a:t>
            </a:r>
            <a:endParaRPr lang="en-US" dirty="0"/>
          </a:p>
          <a:p>
            <a:r>
              <a:rPr lang="en-US" dirty="0"/>
              <a:t>			</a:t>
            </a:r>
            <a:r>
              <a:rPr lang="en-US" dirty="0" smtClean="0"/>
              <a:t>             with </a:t>
            </a:r>
            <a:r>
              <a:rPr lang="en-US" dirty="0"/>
              <a:t>mod	</a:t>
            </a:r>
            <a:r>
              <a:rPr lang="en-US" dirty="0" smtClean="0"/>
              <a:t>             </a:t>
            </a:r>
            <a:r>
              <a:rPr lang="en-US" dirty="0" err="1" smtClean="0"/>
              <a:t>Mod</a:t>
            </a:r>
            <a:r>
              <a:rPr lang="en-US" dirty="0" smtClean="0"/>
              <a:t>        3</a:t>
            </a:r>
            <a:endParaRPr lang="en-US" dirty="0"/>
          </a:p>
          <a:p>
            <a:r>
              <a:rPr lang="en-US" dirty="0" smtClean="0"/>
              <a:t>If </a:t>
            </a:r>
            <a:r>
              <a:rPr lang="en-US" dirty="0"/>
              <a:t>able to perform </a:t>
            </a:r>
            <a:r>
              <a:rPr lang="en-US" dirty="0" smtClean="0"/>
              <a:t>4-6 stairs     </a:t>
            </a:r>
            <a:r>
              <a:rPr lang="en-US" dirty="0"/>
              <a:t>any assist			</a:t>
            </a:r>
            <a:r>
              <a:rPr lang="en-US" dirty="0" smtClean="0"/>
              <a:t> 	                                                                             Max        2</a:t>
            </a:r>
            <a:endParaRPr lang="en-US" dirty="0"/>
          </a:p>
          <a:p>
            <a:r>
              <a:rPr lang="en-US" dirty="0"/>
              <a:t>Less than 4 steps					</a:t>
            </a:r>
            <a:r>
              <a:rPr lang="en-US" dirty="0" smtClean="0"/>
              <a:t> 	                                                                             Total       1</a:t>
            </a:r>
            <a:endParaRPr lang="en-US" dirty="0"/>
          </a:p>
          <a:p>
            <a:r>
              <a:rPr lang="en-US" dirty="0" smtClean="0"/>
              <a:t>Activity </a:t>
            </a:r>
            <a:r>
              <a:rPr lang="en-US" dirty="0"/>
              <a:t>Did Not Occur				</a:t>
            </a:r>
            <a:r>
              <a:rPr lang="en-US" dirty="0" smtClean="0"/>
              <a:t>             0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04690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Functional Independence Measurement (FIM)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Used as an outcome measurement tool to assess change in a patient</a:t>
            </a:r>
          </a:p>
          <a:p>
            <a:r>
              <a:rPr lang="en-US" dirty="0" smtClean="0"/>
              <a:t>FIM scores are given to the </a:t>
            </a:r>
            <a:r>
              <a:rPr lang="en-US" dirty="0" err="1" smtClean="0"/>
              <a:t>pt</a:t>
            </a:r>
            <a:r>
              <a:rPr lang="en-US" dirty="0" smtClean="0"/>
              <a:t> at</a:t>
            </a:r>
          </a:p>
          <a:p>
            <a:pPr lvl="1"/>
            <a:r>
              <a:rPr lang="en-US" dirty="0" smtClean="0"/>
              <a:t>Evaluation FIM Level</a:t>
            </a:r>
          </a:p>
          <a:p>
            <a:pPr lvl="1"/>
            <a:r>
              <a:rPr lang="en-US" dirty="0" smtClean="0"/>
              <a:t>Predicted FIM level for D/C at evaluation</a:t>
            </a:r>
          </a:p>
          <a:p>
            <a:pPr lvl="1"/>
            <a:r>
              <a:rPr lang="en-US" dirty="0" smtClean="0"/>
              <a:t>Actual FIM level at D/C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5181600"/>
            <a:ext cx="716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FIM is copyrighted.  The following slides are descriptions similar to FIM but may not be actual FIM descriptions or scoring.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76755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Burden of Care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Task of BADL or mobility the pt can complete</a:t>
            </a:r>
          </a:p>
          <a:p>
            <a:r>
              <a:rPr lang="en-US" dirty="0" smtClean="0"/>
              <a:t>How much assistance is needed to perform the task</a:t>
            </a:r>
          </a:p>
          <a:p>
            <a:endParaRPr lang="en-US" dirty="0"/>
          </a:p>
          <a:p>
            <a:r>
              <a:rPr lang="en-US" dirty="0" smtClean="0"/>
              <a:t>Consider:</a:t>
            </a:r>
          </a:p>
          <a:p>
            <a:pPr lvl="1"/>
            <a:r>
              <a:rPr lang="en-US" dirty="0" smtClean="0"/>
              <a:t>Time</a:t>
            </a:r>
          </a:p>
          <a:p>
            <a:pPr lvl="1"/>
            <a:r>
              <a:rPr lang="en-US" dirty="0" smtClean="0"/>
              <a:t>Personnel</a:t>
            </a:r>
          </a:p>
          <a:p>
            <a:pPr lvl="1"/>
            <a:r>
              <a:rPr lang="en-US" dirty="0" smtClean="0"/>
              <a:t>Assistive Devices</a:t>
            </a:r>
          </a:p>
          <a:p>
            <a:pPr lvl="1"/>
            <a:r>
              <a:rPr lang="en-US" dirty="0" smtClean="0"/>
              <a:t>All personnel, all environments, 24 hrs a day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3071310" cy="26773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FIM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295400"/>
            <a:ext cx="6777317" cy="4876800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FIM Scores include:</a:t>
            </a:r>
          </a:p>
          <a:p>
            <a:pPr lvl="1"/>
            <a:r>
              <a:rPr lang="en-US" dirty="0" smtClean="0"/>
              <a:t>Defined by a specific task</a:t>
            </a:r>
          </a:p>
          <a:p>
            <a:pPr lvl="1"/>
            <a:r>
              <a:rPr lang="en-US" dirty="0" smtClean="0"/>
              <a:t>Uses physical assistance</a:t>
            </a:r>
          </a:p>
          <a:p>
            <a:endParaRPr lang="en-US" dirty="0"/>
          </a:p>
          <a:p>
            <a:r>
              <a:rPr lang="en-US" dirty="0" smtClean="0"/>
              <a:t>Tasks</a:t>
            </a:r>
          </a:p>
          <a:p>
            <a:pPr lvl="1"/>
            <a:r>
              <a:rPr lang="en-US" dirty="0" smtClean="0"/>
              <a:t>Eating</a:t>
            </a:r>
          </a:p>
          <a:p>
            <a:pPr lvl="1"/>
            <a:r>
              <a:rPr lang="en-US" dirty="0" smtClean="0"/>
              <a:t>Feeding</a:t>
            </a:r>
          </a:p>
          <a:p>
            <a:pPr lvl="1"/>
            <a:r>
              <a:rPr lang="en-US" dirty="0" smtClean="0"/>
              <a:t>Grooming</a:t>
            </a:r>
          </a:p>
          <a:p>
            <a:pPr lvl="1"/>
            <a:r>
              <a:rPr lang="en-US" dirty="0" smtClean="0"/>
              <a:t>Dressing</a:t>
            </a:r>
          </a:p>
          <a:p>
            <a:pPr lvl="1"/>
            <a:r>
              <a:rPr lang="en-US" dirty="0" smtClean="0"/>
              <a:t>Bathing</a:t>
            </a:r>
          </a:p>
          <a:p>
            <a:pPr lvl="1"/>
            <a:r>
              <a:rPr lang="en-US" dirty="0" smtClean="0"/>
              <a:t>Bowel and Bladder</a:t>
            </a:r>
          </a:p>
          <a:p>
            <a:pPr lvl="1"/>
            <a:r>
              <a:rPr lang="en-US" b="1" dirty="0" smtClean="0"/>
              <a:t>Transfers – Bed mobility and surface  /</a:t>
            </a:r>
            <a:r>
              <a:rPr lang="en-US" dirty="0" smtClean="0"/>
              <a:t>  Toilet Transfer</a:t>
            </a:r>
            <a:r>
              <a:rPr lang="en-US" b="1" dirty="0" smtClean="0"/>
              <a:t>  </a:t>
            </a:r>
          </a:p>
          <a:p>
            <a:pPr lvl="1"/>
            <a:r>
              <a:rPr lang="en-US" b="1" dirty="0" smtClean="0"/>
              <a:t>Locomotion</a:t>
            </a:r>
          </a:p>
          <a:p>
            <a:pPr lvl="1"/>
            <a:r>
              <a:rPr lang="en-US" b="1" dirty="0" smtClean="0"/>
              <a:t>Stairs</a:t>
            </a:r>
          </a:p>
          <a:p>
            <a:pPr lvl="1"/>
            <a:r>
              <a:rPr lang="en-US" dirty="0" smtClean="0"/>
              <a:t>Expression</a:t>
            </a:r>
          </a:p>
          <a:p>
            <a:pPr lvl="1"/>
            <a:r>
              <a:rPr lang="en-US" dirty="0" smtClean="0"/>
              <a:t>Memory</a:t>
            </a:r>
          </a:p>
          <a:p>
            <a:pPr lvl="1"/>
            <a:r>
              <a:rPr lang="en-US" dirty="0" smtClean="0"/>
              <a:t>Problem Solving</a:t>
            </a:r>
          </a:p>
          <a:p>
            <a:pPr lvl="1"/>
            <a:r>
              <a:rPr lang="en-US" dirty="0" smtClean="0"/>
              <a:t>Social Interaction</a:t>
            </a:r>
          </a:p>
          <a:p>
            <a:pPr lvl="1"/>
            <a:r>
              <a:rPr lang="en-US" dirty="0" smtClean="0"/>
              <a:t>Comprehension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50199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FIM Physical Assistance Levels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838200"/>
            <a:ext cx="4038600" cy="528796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2000" b="1" u="sng" dirty="0" smtClean="0"/>
              <a:t>Independence</a:t>
            </a:r>
          </a:p>
          <a:p>
            <a:pPr>
              <a:buNone/>
            </a:pPr>
            <a:r>
              <a:rPr lang="en-US" sz="2000" dirty="0" smtClean="0"/>
              <a:t>7  Complete Independence </a:t>
            </a:r>
            <a:r>
              <a:rPr lang="en-US" sz="1800" dirty="0" smtClean="0"/>
              <a:t>(timely, safely, assumes responsibility)</a:t>
            </a:r>
          </a:p>
          <a:p>
            <a:pPr>
              <a:buAutoNum type="arabicPlain" startAt="6"/>
            </a:pPr>
            <a:r>
              <a:rPr lang="en-US" sz="2000" dirty="0" smtClean="0"/>
              <a:t>Modified Independence </a:t>
            </a:r>
            <a:r>
              <a:rPr lang="en-US" sz="1800" dirty="0" smtClean="0"/>
              <a:t>(device, safety, extra time, assumes responsibility)</a:t>
            </a:r>
          </a:p>
          <a:p>
            <a:pPr algn="ctr">
              <a:buNone/>
            </a:pPr>
            <a:r>
              <a:rPr lang="en-US" sz="2000" b="1" u="sng" dirty="0" smtClean="0"/>
              <a:t>Modified Dependence</a:t>
            </a:r>
          </a:p>
          <a:p>
            <a:pPr>
              <a:buNone/>
            </a:pPr>
            <a:r>
              <a:rPr lang="en-US" sz="2000" dirty="0" smtClean="0"/>
              <a:t>5 Supervision </a:t>
            </a:r>
            <a:r>
              <a:rPr lang="en-US" sz="1800" dirty="0" smtClean="0"/>
              <a:t>(cueing, setup prior to task or removal/disposal, coaxing)</a:t>
            </a:r>
          </a:p>
          <a:p>
            <a:pPr>
              <a:buNone/>
            </a:pPr>
            <a:r>
              <a:rPr lang="en-US" sz="2000" dirty="0" smtClean="0"/>
              <a:t>4 Minimal Assistance </a:t>
            </a:r>
            <a:r>
              <a:rPr lang="en-US" sz="1800" dirty="0" smtClean="0"/>
              <a:t>(pt = 75% or more: contact guard, guiding assist)</a:t>
            </a:r>
          </a:p>
          <a:p>
            <a:pPr>
              <a:buNone/>
            </a:pPr>
            <a:r>
              <a:rPr lang="en-US" sz="2000" dirty="0" smtClean="0"/>
              <a:t>3 Moderate Assistance </a:t>
            </a:r>
            <a:r>
              <a:rPr lang="en-US" sz="1800" dirty="0" smtClean="0"/>
              <a:t>(pt = 50% to 74%, provides a lift to trunk)</a:t>
            </a:r>
          </a:p>
          <a:p>
            <a:pPr algn="ctr">
              <a:buNone/>
            </a:pPr>
            <a:r>
              <a:rPr lang="en-US" sz="2000" b="1" u="sng" dirty="0" smtClean="0"/>
              <a:t>Complete Dependence</a:t>
            </a:r>
          </a:p>
          <a:p>
            <a:pPr>
              <a:buNone/>
            </a:pPr>
            <a:r>
              <a:rPr lang="en-US" sz="2000" dirty="0" smtClean="0"/>
              <a:t>2 </a:t>
            </a:r>
            <a:r>
              <a:rPr lang="en-US" sz="2000" dirty="0" err="1" smtClean="0"/>
              <a:t>Maxiamal</a:t>
            </a:r>
            <a:r>
              <a:rPr lang="en-US" sz="2000" dirty="0" smtClean="0"/>
              <a:t> Assistance </a:t>
            </a:r>
            <a:r>
              <a:rPr lang="en-US" sz="1800" dirty="0" smtClean="0"/>
              <a:t>(pt = 25-49%)</a:t>
            </a:r>
          </a:p>
          <a:p>
            <a:pPr>
              <a:buNone/>
            </a:pPr>
            <a:r>
              <a:rPr lang="en-US" sz="2000" dirty="0" smtClean="0"/>
              <a:t>1 Total Assistance </a:t>
            </a:r>
            <a:r>
              <a:rPr lang="en-US" sz="1800" dirty="0" smtClean="0"/>
              <a:t>(pt &lt; 25%, two person assist)</a:t>
            </a:r>
            <a:endParaRPr lang="en-US" sz="18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838200"/>
            <a:ext cx="4038600" cy="5638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800" dirty="0" smtClean="0"/>
              <a:t>No Helper</a:t>
            </a:r>
          </a:p>
          <a:p>
            <a:pPr>
              <a:buNone/>
            </a:pPr>
            <a:endParaRPr lang="en-US" sz="4800" dirty="0" smtClean="0"/>
          </a:p>
          <a:p>
            <a:pPr>
              <a:buNone/>
            </a:pPr>
            <a:r>
              <a:rPr lang="en-US" sz="4800" dirty="0" smtClean="0"/>
              <a:t>Helper</a:t>
            </a:r>
            <a:endParaRPr lang="en-US" sz="4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of Code 0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Pt did not perform activity</a:t>
            </a:r>
          </a:p>
          <a:p>
            <a:r>
              <a:rPr lang="en-US" dirty="0" smtClean="0"/>
              <a:t>Pt unsafe</a:t>
            </a:r>
          </a:p>
          <a:p>
            <a:r>
              <a:rPr lang="en-US" dirty="0" smtClean="0"/>
              <a:t>Pt refuses</a:t>
            </a:r>
          </a:p>
          <a:p>
            <a:r>
              <a:rPr lang="en-US" dirty="0" smtClean="0"/>
              <a:t>Medical reason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Physical Assistance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286000"/>
            <a:ext cx="8229600" cy="384492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The amount of assistance a patient requires in order to perform a task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Definitions may vary pending institution</a:t>
            </a:r>
          </a:p>
        </p:txBody>
      </p:sp>
    </p:spTree>
    <p:extLst>
      <p:ext uri="{BB962C8B-B14F-4D97-AF65-F5344CB8AC3E}">
        <p14:creationId xmlns:p14="http://schemas.microsoft.com/office/powerpoint/2010/main" val="2622908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Physical Assistance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 smtClean="0"/>
              <a:t>Dependant/Total</a:t>
            </a:r>
          </a:p>
          <a:p>
            <a:pPr eaLnBrk="1" hangingPunct="1">
              <a:defRPr/>
            </a:pPr>
            <a:r>
              <a:rPr lang="en-US" dirty="0" smtClean="0"/>
              <a:t>Max</a:t>
            </a:r>
          </a:p>
          <a:p>
            <a:pPr eaLnBrk="1" hangingPunct="1">
              <a:defRPr/>
            </a:pPr>
            <a:r>
              <a:rPr lang="en-US" dirty="0" smtClean="0"/>
              <a:t>Mod</a:t>
            </a:r>
          </a:p>
          <a:p>
            <a:pPr eaLnBrk="1" hangingPunct="1">
              <a:defRPr/>
            </a:pPr>
            <a:r>
              <a:rPr lang="en-US" dirty="0" smtClean="0"/>
              <a:t>Min</a:t>
            </a:r>
          </a:p>
          <a:p>
            <a:pPr>
              <a:defRPr/>
            </a:pPr>
            <a:r>
              <a:rPr lang="en-US" dirty="0" smtClean="0"/>
              <a:t>SBA-CG </a:t>
            </a:r>
            <a:r>
              <a:rPr lang="en-US" dirty="0"/>
              <a:t>or Hand hold or Hands on </a:t>
            </a:r>
            <a:r>
              <a:rPr lang="en-US" dirty="0" smtClean="0"/>
              <a:t>Assist</a:t>
            </a: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Mod I</a:t>
            </a:r>
          </a:p>
          <a:p>
            <a:pPr eaLnBrk="1" hangingPunct="1">
              <a:defRPr/>
            </a:pPr>
            <a:r>
              <a:rPr lang="en-US" dirty="0" smtClean="0"/>
              <a:t>Independent</a:t>
            </a:r>
          </a:p>
        </p:txBody>
      </p:sp>
    </p:spTree>
    <p:extLst>
      <p:ext uri="{BB962C8B-B14F-4D97-AF65-F5344CB8AC3E}">
        <p14:creationId xmlns:p14="http://schemas.microsoft.com/office/powerpoint/2010/main" val="3309883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Physical Assistance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19200"/>
            <a:ext cx="8229600" cy="5638800"/>
          </a:xfrm>
        </p:spPr>
        <p:txBody>
          <a:bodyPr>
            <a:normAutofit fontScale="85000" lnSpcReduction="1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Percentage of help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b="1" dirty="0" smtClean="0">
                <a:solidFill>
                  <a:srgbClr val="FF0000"/>
                </a:solidFill>
              </a:rPr>
              <a:t>Mod for 2 LE and min for 1 LE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Mod boost at trunk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75%, 50%, 25</a:t>
            </a:r>
            <a:r>
              <a:rPr lang="en-US" dirty="0" smtClean="0"/>
              <a:t>% (any time you lift from trunk they are mod-raise or lowering) </a:t>
            </a:r>
            <a:endParaRPr lang="en-US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Two person </a:t>
            </a:r>
            <a:r>
              <a:rPr lang="en-US" dirty="0" smtClean="0"/>
              <a:t>assist –even if 2</a:t>
            </a:r>
            <a:r>
              <a:rPr lang="en-US" baseline="30000" dirty="0" smtClean="0"/>
              <a:t>nd</a:t>
            </a:r>
            <a:r>
              <a:rPr lang="en-US" dirty="0" smtClean="0"/>
              <a:t> person is just there for safety. </a:t>
            </a:r>
            <a:endParaRPr lang="en-US" dirty="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Is total assistance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Equipment/SBA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Dividing the task into parts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Grading two parts of the task = total </a:t>
            </a:r>
            <a:r>
              <a:rPr lang="en-US" dirty="0" smtClean="0"/>
              <a:t>task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Always default to the higher level of assistance. </a:t>
            </a:r>
            <a:endParaRPr lang="en-US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Verbal or tactile </a:t>
            </a:r>
            <a:r>
              <a:rPr lang="en-US" dirty="0" smtClean="0"/>
              <a:t>cueing (grab hand to prevent injury)</a:t>
            </a:r>
            <a:endParaRPr lang="en-US" dirty="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Usually not calculated into the assistance unless SBA, Mod I, or </a:t>
            </a:r>
            <a:r>
              <a:rPr lang="en-US" dirty="0" err="1" smtClean="0"/>
              <a:t>Indep</a:t>
            </a:r>
            <a:r>
              <a:rPr lang="en-US" dirty="0" smtClean="0"/>
              <a:t>. to assist with </a:t>
            </a:r>
            <a:r>
              <a:rPr lang="en-US" dirty="0" smtClean="0"/>
              <a:t>safety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54211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141</TotalTime>
  <Words>631</Words>
  <Application>Microsoft Office PowerPoint</Application>
  <PresentationFormat>On-screen Show (4:3)</PresentationFormat>
  <Paragraphs>138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FIM Functional Independence Measure</vt:lpstr>
      <vt:lpstr>Functional Independence Measurement (FIM)</vt:lpstr>
      <vt:lpstr>The Burden of Care</vt:lpstr>
      <vt:lpstr>FIM</vt:lpstr>
      <vt:lpstr>FIM Physical Assistance Levels</vt:lpstr>
      <vt:lpstr>Use of Code 0</vt:lpstr>
      <vt:lpstr>Physical Assistance</vt:lpstr>
      <vt:lpstr>Physical Assistance</vt:lpstr>
      <vt:lpstr>Physical Assistance</vt:lpstr>
      <vt:lpstr>Physical Assistance</vt:lpstr>
      <vt:lpstr>FIM – Bed mobility and Surface Transfer</vt:lpstr>
      <vt:lpstr>FIM – Transfers Slides 59 - 66</vt:lpstr>
      <vt:lpstr>Locomotion – Gait or W/C Slides 72 - 79</vt:lpstr>
      <vt:lpstr>Locomotion – Gait or W/C</vt:lpstr>
      <vt:lpstr>Locomotion – Stairs Slides 80-82</vt:lpstr>
    </vt:vector>
  </TitlesOfParts>
  <Company>U of M - Flint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FIM Functional Independence Measure</dc:title>
  <dc:creator>gooding</dc:creator>
  <cp:lastModifiedBy>SWEET, CHRISTINA</cp:lastModifiedBy>
  <cp:revision>11</cp:revision>
  <dcterms:created xsi:type="dcterms:W3CDTF">2012-05-21T21:52:32Z</dcterms:created>
  <dcterms:modified xsi:type="dcterms:W3CDTF">2013-05-20T13:52:57Z</dcterms:modified>
</cp:coreProperties>
</file>