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5" r:id="rId7"/>
    <p:sldId id="266" r:id="rId8"/>
    <p:sldId id="261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94492-9BE6-4C01-9AF3-D4F5E22D3F43}" type="datetimeFigureOut">
              <a:rPr lang="en-US" smtClean="0"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8319-5AE2-42DC-94AB-48DE5103A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73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94492-9BE6-4C01-9AF3-D4F5E22D3F43}" type="datetimeFigureOut">
              <a:rPr lang="en-US" smtClean="0"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8319-5AE2-42DC-94AB-48DE5103A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8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94492-9BE6-4C01-9AF3-D4F5E22D3F43}" type="datetimeFigureOut">
              <a:rPr lang="en-US" smtClean="0"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8319-5AE2-42DC-94AB-48DE5103A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57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94492-9BE6-4C01-9AF3-D4F5E22D3F43}" type="datetimeFigureOut">
              <a:rPr lang="en-US" smtClean="0"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8319-5AE2-42DC-94AB-48DE5103A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1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94492-9BE6-4C01-9AF3-D4F5E22D3F43}" type="datetimeFigureOut">
              <a:rPr lang="en-US" smtClean="0"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8319-5AE2-42DC-94AB-48DE5103A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4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94492-9BE6-4C01-9AF3-D4F5E22D3F43}" type="datetimeFigureOut">
              <a:rPr lang="en-US" smtClean="0"/>
              <a:t>6/24/2012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8319-5AE2-42DC-94AB-48DE5103A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55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94492-9BE6-4C01-9AF3-D4F5E22D3F43}" type="datetimeFigureOut">
              <a:rPr lang="en-US" smtClean="0"/>
              <a:t>6/24/2012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8319-5AE2-42DC-94AB-48DE5103A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7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94492-9BE6-4C01-9AF3-D4F5E22D3F43}" type="datetimeFigureOut">
              <a:rPr lang="en-US" smtClean="0"/>
              <a:t>6/24/2012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8319-5AE2-42DC-94AB-48DE5103A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373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94492-9BE6-4C01-9AF3-D4F5E22D3F43}" type="datetimeFigureOut">
              <a:rPr lang="en-US" smtClean="0"/>
              <a:t>6/24/2012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8319-5AE2-42DC-94AB-48DE5103A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374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94492-9BE6-4C01-9AF3-D4F5E22D3F43}" type="datetimeFigureOut">
              <a:rPr lang="en-US" smtClean="0"/>
              <a:t>6/24/2012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8319-5AE2-42DC-94AB-48DE5103A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91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94492-9BE6-4C01-9AF3-D4F5E22D3F43}" type="datetimeFigureOut">
              <a:rPr lang="en-US" smtClean="0"/>
              <a:t>6/24/2012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D8319-5AE2-42DC-94AB-48DE5103A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4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94492-9BE6-4C01-9AF3-D4F5E22D3F43}" type="datetimeFigureOut">
              <a:rPr lang="en-US" smtClean="0"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D8319-5AE2-42DC-94AB-48DE5103A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Evidence About Outcomes/Self-Reported Outcomes Studies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Group 10: </a:t>
            </a:r>
            <a:r>
              <a:rPr lang="en-US" dirty="0" err="1" smtClean="0"/>
              <a:t>Kendell</a:t>
            </a:r>
            <a:r>
              <a:rPr lang="en-US" dirty="0" smtClean="0"/>
              <a:t> Davenport, Jade Fulton, Tricia </a:t>
            </a:r>
            <a:r>
              <a:rPr lang="en-US" dirty="0" err="1" smtClean="0"/>
              <a:t>Oldenberg</a:t>
            </a:r>
            <a:r>
              <a:rPr lang="en-US" dirty="0" smtClean="0"/>
              <a:t>, Tracy Sweeney, Christina Sweet.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Perfection vs. Real Life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Efficacy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Producing a desired outcome under </a:t>
            </a:r>
            <a:r>
              <a:rPr lang="en-US" b="1" u="sng" dirty="0" smtClean="0"/>
              <a:t>ideal conditions.</a:t>
            </a:r>
            <a:endParaRPr lang="en-US" b="1" u="sn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Effectiveness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Producing a desired outcome under </a:t>
            </a:r>
            <a:r>
              <a:rPr lang="en-US" b="1" u="sng" dirty="0" smtClean="0"/>
              <a:t>normal clinical conditions. 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593249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4040188" cy="639762"/>
          </a:xfrm>
        </p:spPr>
        <p:txBody>
          <a:bodyPr>
            <a:noAutofit/>
          </a:bodyPr>
          <a:lstStyle/>
          <a:p>
            <a:r>
              <a:rPr lang="en-US" sz="2800" dirty="0" smtClean="0"/>
              <a:t>Minimal Detectable Change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590800"/>
            <a:ext cx="4040188" cy="395128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Is the minimum amount of change a population experiences over a certain amount of time that is considered statically significant.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419600" y="1905000"/>
            <a:ext cx="4191000" cy="639762"/>
          </a:xfrm>
        </p:spPr>
        <p:txBody>
          <a:bodyPr>
            <a:noAutofit/>
          </a:bodyPr>
          <a:lstStyle/>
          <a:p>
            <a:r>
              <a:rPr lang="en-US" sz="2800" dirty="0" smtClean="0"/>
              <a:t>Minimal Clinically Important Difference 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2667000"/>
            <a:ext cx="4041775" cy="395128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mallest </a:t>
            </a:r>
            <a:r>
              <a:rPr lang="en-US" dirty="0"/>
              <a:t>difference that clinicians and patients would care </a:t>
            </a:r>
            <a:r>
              <a:rPr lang="en-US" dirty="0" smtClean="0"/>
              <a:t>about.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445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PT’s and </a:t>
            </a:r>
            <a:r>
              <a:rPr lang="en-US" dirty="0" err="1" smtClean="0"/>
              <a:t>pt.s</a:t>
            </a:r>
            <a:r>
              <a:rPr lang="en-US" dirty="0" smtClean="0"/>
              <a:t> care about MCID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patient and therapist might have totally different “scales” of what is significant.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 therapist might just focus on what is measureable and clinically significant. </a:t>
            </a:r>
            <a:endParaRPr lang="en-US" dirty="0"/>
          </a:p>
          <a:p>
            <a:r>
              <a:rPr lang="en-US" dirty="0" smtClean="0"/>
              <a:t>A patient might focus on personal feelings about how they performed or how much effort it took to make a gain. </a:t>
            </a:r>
          </a:p>
        </p:txBody>
      </p:sp>
    </p:spTree>
    <p:extLst>
      <p:ext uri="{BB962C8B-B14F-4D97-AF65-F5344CB8AC3E}">
        <p14:creationId xmlns:p14="http://schemas.microsoft.com/office/powerpoint/2010/main" val="1548703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What are the purposes and contributions of outcomes and self-report outcomes measures research to physical therapist patient/client management?</a:t>
            </a:r>
          </a:p>
          <a:p>
            <a:pPr lvl="0"/>
            <a:r>
              <a:rPr lang="en-US" dirty="0"/>
              <a:t>Why “person-level” measures are used in outcome research?</a:t>
            </a:r>
          </a:p>
          <a:p>
            <a:pPr lvl="0"/>
            <a:r>
              <a:rPr lang="en-US" dirty="0"/>
              <a:t>Differentiate between efficacy and effectiveness.</a:t>
            </a:r>
          </a:p>
          <a:p>
            <a:r>
              <a:rPr lang="en-US" dirty="0"/>
              <a:t>Compare and contrast the minimal detectable change and the minimal clinically important difference. Why a change in score may be interpreted differently by a physical therapist and a patient/client?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25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 smtClean="0"/>
              <a:t>is outcomes research?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/>
          <a:lstStyle/>
          <a:p>
            <a:r>
              <a:rPr lang="en-US" dirty="0" smtClean="0"/>
              <a:t>Looks at the end results of an intervention in a real world clinical setting.</a:t>
            </a:r>
          </a:p>
          <a:p>
            <a:r>
              <a:rPr lang="en-US" dirty="0" smtClean="0"/>
              <a:t>It is patient focused, examining the patients experience of care and  how well they perceive that an intervention worked for them. </a:t>
            </a:r>
          </a:p>
          <a:p>
            <a:r>
              <a:rPr lang="en-US" dirty="0" smtClean="0"/>
              <a:t>From the patients’ perspective how the treatment result is affecting their daily function, activity participation.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197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Reported Outcomes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315691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“Self-reported”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outcomes </a:t>
            </a:r>
            <a:r>
              <a:rPr lang="en-US" dirty="0"/>
              <a:t>research refers to collecting the patients’ personal statements of satisfaction of dissatisfaction with treatment.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0" y="1600200"/>
            <a:ext cx="2692400" cy="20193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891" y="4110059"/>
            <a:ext cx="2590800" cy="21257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62600" y="3549134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Happy Patient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34891" y="6349939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So Happy Patient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130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outcomes research can be used in physical therapy practice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 to understand the likes and dislikes of  patients.</a:t>
            </a:r>
          </a:p>
          <a:p>
            <a:r>
              <a:rPr lang="en-US" dirty="0" smtClean="0"/>
              <a:t>Gain insight of the patient’s perspective</a:t>
            </a:r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an be used in  conjunction with clinical judgment to determine what intervention will be the best fit for a patient. </a:t>
            </a:r>
          </a:p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849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ICF Model-Person level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19200"/>
            <a:ext cx="7619999" cy="5062237"/>
          </a:xfrm>
        </p:spPr>
      </p:pic>
    </p:spTree>
    <p:extLst>
      <p:ext uri="{BB962C8B-B14F-4D97-AF65-F5344CB8AC3E}">
        <p14:creationId xmlns:p14="http://schemas.microsoft.com/office/powerpoint/2010/main" val="1672774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Helps the therapist to be patient focused and look at how therapy directly affects a patient’s life.</a:t>
            </a:r>
          </a:p>
          <a:p>
            <a:r>
              <a:rPr lang="en-US" dirty="0"/>
              <a:t>L</a:t>
            </a:r>
            <a:r>
              <a:rPr lang="en-US" dirty="0" smtClean="0"/>
              <a:t>ooking beyond pathology or body structure or function as the main focus of treatment.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378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 Level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 level measures come in two forms:</a:t>
            </a:r>
          </a:p>
          <a:p>
            <a:endParaRPr lang="en-US" dirty="0"/>
          </a:p>
          <a:p>
            <a:pPr lvl="1"/>
            <a:r>
              <a:rPr lang="en-US" dirty="0" smtClean="0"/>
              <a:t>Self Reported: Qualitative information that is collected in survey, attitudinal scales, interviews, etc.</a:t>
            </a:r>
          </a:p>
          <a:p>
            <a:pPr lvl="1"/>
            <a:r>
              <a:rPr lang="en-US" dirty="0" smtClean="0"/>
              <a:t>Performance Based: More quantitative in nature and usually measureable, numerical outcomes.</a:t>
            </a:r>
          </a:p>
        </p:txBody>
      </p:sp>
    </p:spTree>
    <p:extLst>
      <p:ext uri="{BB962C8B-B14F-4D97-AF65-F5344CB8AC3E}">
        <p14:creationId xmlns:p14="http://schemas.microsoft.com/office/powerpoint/2010/main" val="773731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person level measures used in outcomes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There is a lot of different ways to treat a person’s problem.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Need to choose an intervention using evidence, clinical judgment, patient preference.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757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463</Words>
  <Application>Microsoft Office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Evidence About Outcomes/Self-Reported Outcomes Studies </vt:lpstr>
      <vt:lpstr>Objectives</vt:lpstr>
      <vt:lpstr>What is outcomes research? </vt:lpstr>
      <vt:lpstr>Self Reported Outcomes Research</vt:lpstr>
      <vt:lpstr>How outcomes research can be used in physical therapy practice</vt:lpstr>
      <vt:lpstr>ICF Model-Person level</vt:lpstr>
      <vt:lpstr>PowerPoint Presentation</vt:lpstr>
      <vt:lpstr>Person Level Measures</vt:lpstr>
      <vt:lpstr>Why person level measures used in outcomes research</vt:lpstr>
      <vt:lpstr>Perfection vs. Real Life </vt:lpstr>
      <vt:lpstr>PowerPoint Presentation</vt:lpstr>
      <vt:lpstr>Why PT’s and pt.s care about MCID 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Evidence About Outcomes/Self-Reported Outcomes Studies </dc:title>
  <dc:creator>SWEET, CHRISTINA</dc:creator>
  <cp:lastModifiedBy>SWEET, CHRISTINA</cp:lastModifiedBy>
  <cp:revision>12</cp:revision>
  <dcterms:created xsi:type="dcterms:W3CDTF">2012-06-24T17:36:47Z</dcterms:created>
  <dcterms:modified xsi:type="dcterms:W3CDTF">2012-06-24T19:59:59Z</dcterms:modified>
</cp:coreProperties>
</file>