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33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4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8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5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37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0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03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64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2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22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146AA-56F6-4410-BF84-5B6776464A6E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12FC9-0BEB-48E4-91B7-FC6EFD05F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11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Ballet Teaching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Tracy Sweeney</a:t>
            </a:r>
          </a:p>
          <a:p>
            <a:r>
              <a:rPr lang="en-US" dirty="0" err="1" smtClean="0"/>
              <a:t>Kendell</a:t>
            </a:r>
            <a:r>
              <a:rPr lang="en-US" dirty="0" smtClean="0"/>
              <a:t> Davenport</a:t>
            </a:r>
          </a:p>
          <a:p>
            <a:r>
              <a:rPr lang="en-US" dirty="0" smtClean="0"/>
              <a:t>Trisha </a:t>
            </a:r>
            <a:r>
              <a:rPr lang="en-US" dirty="0" err="1" smtClean="0"/>
              <a:t>Oldenberg</a:t>
            </a:r>
            <a:endParaRPr lang="en-US" dirty="0" smtClean="0"/>
          </a:p>
          <a:p>
            <a:r>
              <a:rPr lang="en-US" dirty="0" smtClean="0"/>
              <a:t>Christina Sweet</a:t>
            </a:r>
          </a:p>
          <a:p>
            <a:r>
              <a:rPr lang="en-US" dirty="0" smtClean="0"/>
              <a:t>Jade Fulton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52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One: </a:t>
            </a:r>
            <a:r>
              <a:rPr lang="en-US" dirty="0" err="1" smtClean="0"/>
              <a:t>Barre</a:t>
            </a:r>
            <a:r>
              <a:rPr lang="en-US" dirty="0" smtClean="0"/>
              <a:t>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Participants stand at </a:t>
            </a:r>
            <a:r>
              <a:rPr lang="en-US" dirty="0" err="1" smtClean="0"/>
              <a:t>barre</a:t>
            </a:r>
            <a:r>
              <a:rPr lang="en-US" dirty="0" smtClean="0"/>
              <a:t> and receive procedural education with visual and auditory instruction. </a:t>
            </a:r>
          </a:p>
          <a:p>
            <a:r>
              <a:rPr lang="en-US" dirty="0" smtClean="0"/>
              <a:t>The presence of the </a:t>
            </a:r>
            <a:r>
              <a:rPr lang="en-US" dirty="0" err="1" smtClean="0"/>
              <a:t>barre</a:t>
            </a:r>
            <a:r>
              <a:rPr lang="en-US" dirty="0" smtClean="0"/>
              <a:t> takes away the need to balance, allowing the participants to focus on the directions.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403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One: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1) 1,2,5 position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) 2</a:t>
            </a:r>
            <a:r>
              <a:rPr lang="en-US" baseline="30000" dirty="0"/>
              <a:t>nd</a:t>
            </a:r>
            <a:r>
              <a:rPr lang="en-US" dirty="0"/>
              <a:t> for arms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) </a:t>
            </a:r>
            <a:r>
              <a:rPr lang="en-US" dirty="0" err="1"/>
              <a:t>releve</a:t>
            </a:r>
            <a:r>
              <a:rPr lang="en-US" dirty="0"/>
              <a:t>, </a:t>
            </a:r>
            <a:r>
              <a:rPr lang="en-US" dirty="0" err="1"/>
              <a:t>peila</a:t>
            </a:r>
            <a:r>
              <a:rPr lang="en-US" dirty="0"/>
              <a:t> (demi and grand) , </a:t>
            </a:r>
            <a:r>
              <a:rPr lang="en-US" dirty="0" err="1"/>
              <a:t>combre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) </a:t>
            </a:r>
            <a:r>
              <a:rPr lang="en-US" dirty="0" err="1"/>
              <a:t>Tendu</a:t>
            </a:r>
            <a:r>
              <a:rPr lang="en-US" dirty="0"/>
              <a:t> en </a:t>
            </a:r>
            <a:r>
              <a:rPr lang="en-US" dirty="0" err="1"/>
              <a:t>croix</a:t>
            </a:r>
            <a:r>
              <a:rPr lang="en-US" dirty="0"/>
              <a:t>- stretching the foot on the floor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) </a:t>
            </a:r>
            <a:r>
              <a:rPr lang="en-US" dirty="0" err="1"/>
              <a:t>Devante</a:t>
            </a:r>
            <a:r>
              <a:rPr lang="en-US" dirty="0"/>
              <a:t>, </a:t>
            </a:r>
            <a:r>
              <a:rPr lang="en-US" dirty="0" err="1"/>
              <a:t>Alisoncone</a:t>
            </a:r>
            <a:r>
              <a:rPr lang="en-US" dirty="0"/>
              <a:t>, </a:t>
            </a:r>
            <a:r>
              <a:rPr lang="en-US" dirty="0" err="1"/>
              <a:t>dariyarie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dirty="0"/>
              <a:t>) </a:t>
            </a:r>
            <a:r>
              <a:rPr lang="en-US" dirty="0" err="1"/>
              <a:t>Rond</a:t>
            </a:r>
            <a:r>
              <a:rPr lang="en-US" dirty="0"/>
              <a:t> de </a:t>
            </a:r>
            <a:r>
              <a:rPr lang="en-US" dirty="0" err="1"/>
              <a:t>jamees</a:t>
            </a:r>
            <a:r>
              <a:rPr lang="en-US" dirty="0"/>
              <a:t> a </a:t>
            </a:r>
            <a:r>
              <a:rPr lang="en-US" dirty="0" err="1"/>
              <a:t>teree</a:t>
            </a:r>
            <a:r>
              <a:rPr lang="en-US" dirty="0"/>
              <a:t>, </a:t>
            </a:r>
            <a:r>
              <a:rPr lang="en-US" dirty="0" err="1"/>
              <a:t>granda</a:t>
            </a:r>
            <a:r>
              <a:rPr lang="en-US" dirty="0"/>
              <a:t> </a:t>
            </a:r>
            <a:r>
              <a:rPr lang="en-US" dirty="0" err="1"/>
              <a:t>batteman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7</a:t>
            </a:r>
            <a:r>
              <a:rPr lang="en-US" dirty="0"/>
              <a:t>) </a:t>
            </a:r>
            <a:r>
              <a:rPr lang="en-US" dirty="0" err="1"/>
              <a:t>developies</a:t>
            </a:r>
            <a:r>
              <a:rPr lang="en-US" dirty="0"/>
              <a:t> en </a:t>
            </a:r>
            <a:r>
              <a:rPr lang="en-US" dirty="0" err="1"/>
              <a:t>croix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dirty="0"/>
              <a:t>) feedback-turnout, </a:t>
            </a:r>
            <a:r>
              <a:rPr lang="en-US" dirty="0" err="1" smtClean="0"/>
              <a:t>sickleing</a:t>
            </a:r>
            <a:r>
              <a:rPr lang="en-US" dirty="0" smtClean="0"/>
              <a:t>, head position, arm position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VIDEO of </a:t>
            </a:r>
            <a:r>
              <a:rPr lang="en-US" dirty="0" err="1" smtClean="0"/>
              <a:t>Barre</a:t>
            </a:r>
            <a:r>
              <a:rPr lang="en-US" dirty="0" smtClean="0"/>
              <a:t> Exercises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974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Two: Middle of the Floor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Without the bar the vestibular and somatosensory feedback information received while doing the various movements becomes important. </a:t>
            </a:r>
          </a:p>
          <a:p>
            <a:r>
              <a:rPr lang="en-US" dirty="0" smtClean="0"/>
              <a:t>Also there will be less demonstration so the participants must use working memory to follow the verbal directions correctly.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PHASE TWO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930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Three: Open Floor with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the music there is now a rhythm, timing factor to the performance, which will require the participants to coordinate their motor control to the auditory information . </a:t>
            </a:r>
          </a:p>
          <a:p>
            <a:r>
              <a:rPr lang="en-US" dirty="0" smtClean="0"/>
              <a:t>More feedback </a:t>
            </a:r>
            <a:r>
              <a:rPr lang="en-US" smtClean="0"/>
              <a:t>control  will be used.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795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218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Ballet Teaching</vt:lpstr>
      <vt:lpstr>Phase One: Barre Practice</vt:lpstr>
      <vt:lpstr>Phase One: Instructions</vt:lpstr>
      <vt:lpstr>Phase Two: Middle of the Floor</vt:lpstr>
      <vt:lpstr>Phase Three: Open Floor with Music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Ballet Teaching</dc:title>
  <dc:creator>SWEET, CHRISTINA</dc:creator>
  <cp:lastModifiedBy>SWEET, CHRISTINA</cp:lastModifiedBy>
  <cp:revision>2</cp:revision>
  <dcterms:created xsi:type="dcterms:W3CDTF">2012-02-10T14:29:05Z</dcterms:created>
  <dcterms:modified xsi:type="dcterms:W3CDTF">2012-02-10T14:45:16Z</dcterms:modified>
</cp:coreProperties>
</file>